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90efff19504d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45044967ba49b2"/>
  </p:sldMasterIdLst>
  <p:sldIdLst>
    <p:sldId xmlns:r="http://schemas.openxmlformats.org/officeDocument/2006/relationships" id="256" r:id="R20eaad60097b4cd0"/>
    <p:sldId xmlns:r="http://schemas.openxmlformats.org/officeDocument/2006/relationships" id="257" r:id="R29c82fe1657e4393"/>
    <p:sldId xmlns:r="http://schemas.openxmlformats.org/officeDocument/2006/relationships" id="258" r:id="Rc9f3a6a4e51c40c1"/>
    <p:sldId xmlns:r="http://schemas.openxmlformats.org/officeDocument/2006/relationships" id="259" r:id="R4a958d13d39a49f8"/>
    <p:sldId xmlns:r="http://schemas.openxmlformats.org/officeDocument/2006/relationships" id="260" r:id="R60c32fa4c3f14ac2"/>
    <p:sldId xmlns:r="http://schemas.openxmlformats.org/officeDocument/2006/relationships" id="261" r:id="Ra815e201f8c94ea9"/>
    <p:sldId xmlns:r="http://schemas.openxmlformats.org/officeDocument/2006/relationships" id="262" r:id="Re418fa07655741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5044967ba49b2" /><Relationship Type="http://schemas.openxmlformats.org/officeDocument/2006/relationships/slide" Target="/ppt/slides/slide1.xml" Id="R20eaad60097b4cd0" /><Relationship Type="http://schemas.openxmlformats.org/officeDocument/2006/relationships/slide" Target="/ppt/slides/slide2.xml" Id="R29c82fe1657e4393" /><Relationship Type="http://schemas.openxmlformats.org/officeDocument/2006/relationships/slide" Target="/ppt/slides/slide3.xml" Id="Rc9f3a6a4e51c40c1" /><Relationship Type="http://schemas.openxmlformats.org/officeDocument/2006/relationships/slide" Target="/ppt/slides/slide4.xml" Id="R4a958d13d39a49f8" /><Relationship Type="http://schemas.openxmlformats.org/officeDocument/2006/relationships/slide" Target="/ppt/slides/slide5.xml" Id="R60c32fa4c3f14ac2" /><Relationship Type="http://schemas.openxmlformats.org/officeDocument/2006/relationships/slide" Target="/ppt/slides/slide6.xml" Id="Ra815e201f8c94ea9" /><Relationship Type="http://schemas.openxmlformats.org/officeDocument/2006/relationships/slide" Target="/ppt/slides/slide7.xml" Id="Re418fa07655741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30cdb29f947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5ffd5ea294ed4" /><Relationship Type="http://schemas.openxmlformats.org/officeDocument/2006/relationships/theme" Target="/ppt/slideMasters/theme/theme1.xml" Id="Re88e7ebcb6a545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d5ffd5ea294e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7b714e30e44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72d99401941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396d0d45c4e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97b7c195c40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47502497843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197ee066b4b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4960ed87744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BOLIGTAKSERING OSLO &amp; AKERSHUS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BOLIGTAKSERING OSLO &amp; 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BOLIGTAKSERING OSLO &amp; AKERSHUS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BOLIGTAKSERING OSLO &amp; 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BOLIGTAKSERING OSLO &amp; 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BOLIGTAKSERING OSLO &amp; 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3 152 891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1 206 793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870 227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1 961 046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4 678 667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BOLIGTAKSERING OSLO &amp; 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HALMER MÅRDALEN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BOLIGTAKSERING OSLO &amp; 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Vestvollen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gunnar@maardalen.no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899 558 162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BOLIGTAKSERING OSLO &amp; AKERSHUS AS</a:t>
            </a:r>
          </a:p>
        </p:txBody>
      </p:sp>
    </p:spTree>
  </p:cSld>
  <p:clrMapOvr>
    <a:masterClrMapping xmlns:a="http://schemas.openxmlformats.org/drawingml/2006/main"/>
  </p:clrMapOvr>
</p:sld>
</file>