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53d19973f2f4f1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5f3796176754e14"/>
  </p:sldMasterIdLst>
  <p:sldIdLst>
    <p:sldId xmlns:r="http://schemas.openxmlformats.org/officeDocument/2006/relationships" id="256" r:id="R9796b81114494fc9"/>
    <p:sldId xmlns:r="http://schemas.openxmlformats.org/officeDocument/2006/relationships" id="257" r:id="R9c27224fbe1a49f0"/>
    <p:sldId xmlns:r="http://schemas.openxmlformats.org/officeDocument/2006/relationships" id="258" r:id="Rab17b1f4696a42ca"/>
    <p:sldId xmlns:r="http://schemas.openxmlformats.org/officeDocument/2006/relationships" id="259" r:id="Rab5f6a6f71874381"/>
    <p:sldId xmlns:r="http://schemas.openxmlformats.org/officeDocument/2006/relationships" id="260" r:id="Rb79cdbd09ae74834"/>
    <p:sldId xmlns:r="http://schemas.openxmlformats.org/officeDocument/2006/relationships" id="261" r:id="Rcbb462f422294033"/>
    <p:sldId xmlns:r="http://schemas.openxmlformats.org/officeDocument/2006/relationships" id="262" r:id="R2864efb9823d494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5f3796176754e14" /><Relationship Type="http://schemas.openxmlformats.org/officeDocument/2006/relationships/slide" Target="/ppt/slides/slide1.xml" Id="R9796b81114494fc9" /><Relationship Type="http://schemas.openxmlformats.org/officeDocument/2006/relationships/slide" Target="/ppt/slides/slide2.xml" Id="R9c27224fbe1a49f0" /><Relationship Type="http://schemas.openxmlformats.org/officeDocument/2006/relationships/slide" Target="/ppt/slides/slide3.xml" Id="Rab17b1f4696a42ca" /><Relationship Type="http://schemas.openxmlformats.org/officeDocument/2006/relationships/slide" Target="/ppt/slides/slide4.xml" Id="Rab5f6a6f71874381" /><Relationship Type="http://schemas.openxmlformats.org/officeDocument/2006/relationships/slide" Target="/ppt/slides/slide5.xml" Id="Rb79cdbd09ae74834" /><Relationship Type="http://schemas.openxmlformats.org/officeDocument/2006/relationships/slide" Target="/ppt/slides/slide6.xml" Id="Rcbb462f422294033" /><Relationship Type="http://schemas.openxmlformats.org/officeDocument/2006/relationships/slide" Target="/ppt/slides/slide7.xml" Id="R2864efb9823d494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91348639c4947e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27b92982d84a72" /><Relationship Type="http://schemas.openxmlformats.org/officeDocument/2006/relationships/theme" Target="/ppt/slideMasters/theme/theme1.xml" Id="Rca6216f3982b408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627b92982d84a7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a78cdbd32d4bf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dc4d36defe48a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d803e776db4dc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64f78587944e3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ebfec84587470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cc0de2539c4e0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dfc3d3b8a64ac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KLIPCO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KLIPCO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KLIPCO AS ble etablert [år] og holder til i Sandvika.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KLIPCO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KLIPCO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KLIPCO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1 502 250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1 407 251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1 052 262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1 234 299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1 635 232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KLIPCO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CHRISTIAN JOYS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NINA SUDMANN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KLIPCO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Anthon Walles vei 19A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1337 Sandvika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899 656 342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KLIPCO AS</a:t>
            </a:r>
          </a:p>
        </p:txBody>
      </p:sp>
    </p:spTree>
  </p:cSld>
  <p:clrMapOvr>
    <a:masterClrMapping xmlns:a="http://schemas.openxmlformats.org/drawingml/2006/main"/>
  </p:clrMapOvr>
</p:sld>
</file>