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a239ca723b49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787c03817c4e8f"/>
  </p:sldMasterIdLst>
  <p:sldIdLst>
    <p:sldId xmlns:r="http://schemas.openxmlformats.org/officeDocument/2006/relationships" id="256" r:id="R9aa8bc8e78a24527"/>
    <p:sldId xmlns:r="http://schemas.openxmlformats.org/officeDocument/2006/relationships" id="257" r:id="Ra7b53b0d7c1b45a4"/>
    <p:sldId xmlns:r="http://schemas.openxmlformats.org/officeDocument/2006/relationships" id="258" r:id="Rca75aacb218c4824"/>
    <p:sldId xmlns:r="http://schemas.openxmlformats.org/officeDocument/2006/relationships" id="259" r:id="R24077c834eb045d1"/>
    <p:sldId xmlns:r="http://schemas.openxmlformats.org/officeDocument/2006/relationships" id="260" r:id="R094fc122030a4309"/>
    <p:sldId xmlns:r="http://schemas.openxmlformats.org/officeDocument/2006/relationships" id="261" r:id="Rf8dfe382365145ab"/>
    <p:sldId xmlns:r="http://schemas.openxmlformats.org/officeDocument/2006/relationships" id="262" r:id="R862aab62900b42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787c03817c4e8f" /><Relationship Type="http://schemas.openxmlformats.org/officeDocument/2006/relationships/slide" Target="/ppt/slides/slide1.xml" Id="R9aa8bc8e78a24527" /><Relationship Type="http://schemas.openxmlformats.org/officeDocument/2006/relationships/slide" Target="/ppt/slides/slide2.xml" Id="Ra7b53b0d7c1b45a4" /><Relationship Type="http://schemas.openxmlformats.org/officeDocument/2006/relationships/slide" Target="/ppt/slides/slide3.xml" Id="Rca75aacb218c4824" /><Relationship Type="http://schemas.openxmlformats.org/officeDocument/2006/relationships/slide" Target="/ppt/slides/slide4.xml" Id="R24077c834eb045d1" /><Relationship Type="http://schemas.openxmlformats.org/officeDocument/2006/relationships/slide" Target="/ppt/slides/slide5.xml" Id="R094fc122030a4309" /><Relationship Type="http://schemas.openxmlformats.org/officeDocument/2006/relationships/slide" Target="/ppt/slides/slide6.xml" Id="Rf8dfe382365145ab" /><Relationship Type="http://schemas.openxmlformats.org/officeDocument/2006/relationships/slide" Target="/ppt/slides/slide7.xml" Id="R862aab62900b42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235d7cacef4f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882bcaa554cc9" /><Relationship Type="http://schemas.openxmlformats.org/officeDocument/2006/relationships/theme" Target="/ppt/slideMasters/theme/theme1.xml" Id="Rb89aaeb8699540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f882bcaa554c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9225b922e40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4e3de277847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e64e6f22543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90b875c8a4c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85d4d940c45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f7b1fcbb242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3c3e9775b41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TD BYGG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TD BYGG SERVICE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−155 408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ENGESLAND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Svelleveien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899 658 922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 BYGG SERVICE AS</a:t>
            </a:r>
          </a:p>
        </p:txBody>
      </p:sp>
    </p:spTree>
  </p:cSld>
  <p:clrMapOvr>
    <a:masterClrMapping xmlns:a="http://schemas.openxmlformats.org/drawingml/2006/main"/>
  </p:clrMapOvr>
</p:sld>
</file>