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1853603ab044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6c79bdeb2f45a9"/>
  </p:sldMasterIdLst>
  <p:sldIdLst>
    <p:sldId xmlns:r="http://schemas.openxmlformats.org/officeDocument/2006/relationships" id="256" r:id="Rdb6a0b48737c4089"/>
    <p:sldId xmlns:r="http://schemas.openxmlformats.org/officeDocument/2006/relationships" id="257" r:id="R07e3dc844d3a49e8"/>
    <p:sldId xmlns:r="http://schemas.openxmlformats.org/officeDocument/2006/relationships" id="258" r:id="R386e952a42f34136"/>
    <p:sldId xmlns:r="http://schemas.openxmlformats.org/officeDocument/2006/relationships" id="259" r:id="R9e378fbb95454a5d"/>
    <p:sldId xmlns:r="http://schemas.openxmlformats.org/officeDocument/2006/relationships" id="260" r:id="R3a24fabda89d4c9d"/>
    <p:sldId xmlns:r="http://schemas.openxmlformats.org/officeDocument/2006/relationships" id="261" r:id="R8f4acd370f1d41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6c79bdeb2f45a9" /><Relationship Type="http://schemas.openxmlformats.org/officeDocument/2006/relationships/slide" Target="/ppt/slides/slide1.xml" Id="Rdb6a0b48737c4089" /><Relationship Type="http://schemas.openxmlformats.org/officeDocument/2006/relationships/slide" Target="/ppt/slides/slide2.xml" Id="R07e3dc844d3a49e8" /><Relationship Type="http://schemas.openxmlformats.org/officeDocument/2006/relationships/slide" Target="/ppt/slides/slide3.xml" Id="R386e952a42f34136" /><Relationship Type="http://schemas.openxmlformats.org/officeDocument/2006/relationships/slide" Target="/ppt/slides/slide4.xml" Id="R9e378fbb95454a5d" /><Relationship Type="http://schemas.openxmlformats.org/officeDocument/2006/relationships/slide" Target="/ppt/slides/slide5.xml" Id="R3a24fabda89d4c9d" /><Relationship Type="http://schemas.openxmlformats.org/officeDocument/2006/relationships/slide" Target="/ppt/slides/slide6.xml" Id="R8f4acd370f1d41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fd8db0e7e940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f99be84b874144" /><Relationship Type="http://schemas.openxmlformats.org/officeDocument/2006/relationships/theme" Target="/ppt/slideMasters/theme/theme1.xml" Id="R650b95b4f4294e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f99be84b8741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2dd60dcfd4a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76ca432cf40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9b476e0cd4f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1e39b76f144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f1e318e3b4d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6baa39c8f42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 AANDAHLS EFTF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 AANDAHLS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 AANDAHLS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 AANDAHLS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 AANDAHLS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 AANDAHLS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6413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20 52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post@aandahls.no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910 021 621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 AANDAHLS EFTF AS</a:t>
            </a:r>
          </a:p>
        </p:txBody>
      </p:sp>
    </p:spTree>
  </p:cSld>
  <p:clrMapOvr>
    <a:masterClrMapping xmlns:a="http://schemas.openxmlformats.org/drawingml/2006/main"/>
  </p:clrMapOvr>
</p:sld>
</file>