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09bb7e9ce44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50c36fcaa846b4"/>
  </p:sldMasterIdLst>
  <p:sldIdLst>
    <p:sldId xmlns:r="http://schemas.openxmlformats.org/officeDocument/2006/relationships" id="256" r:id="Racebec44a9114af1"/>
    <p:sldId xmlns:r="http://schemas.openxmlformats.org/officeDocument/2006/relationships" id="257" r:id="Rc7aa3bc481e748ec"/>
    <p:sldId xmlns:r="http://schemas.openxmlformats.org/officeDocument/2006/relationships" id="258" r:id="R8c3416638f5245fb"/>
    <p:sldId xmlns:r="http://schemas.openxmlformats.org/officeDocument/2006/relationships" id="259" r:id="R8f35ed1b3d36457d"/>
    <p:sldId xmlns:r="http://schemas.openxmlformats.org/officeDocument/2006/relationships" id="260" r:id="R5c6238d4ef3d4b0a"/>
    <p:sldId xmlns:r="http://schemas.openxmlformats.org/officeDocument/2006/relationships" id="261" r:id="R8c53d97212494130"/>
    <p:sldId xmlns:r="http://schemas.openxmlformats.org/officeDocument/2006/relationships" id="262" r:id="Rd15c2f4b9199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0c36fcaa846b4" /><Relationship Type="http://schemas.openxmlformats.org/officeDocument/2006/relationships/slide" Target="/ppt/slides/slide1.xml" Id="Racebec44a9114af1" /><Relationship Type="http://schemas.openxmlformats.org/officeDocument/2006/relationships/slide" Target="/ppt/slides/slide2.xml" Id="Rc7aa3bc481e748ec" /><Relationship Type="http://schemas.openxmlformats.org/officeDocument/2006/relationships/slide" Target="/ppt/slides/slide3.xml" Id="R8c3416638f5245fb" /><Relationship Type="http://schemas.openxmlformats.org/officeDocument/2006/relationships/slide" Target="/ppt/slides/slide4.xml" Id="R8f35ed1b3d36457d" /><Relationship Type="http://schemas.openxmlformats.org/officeDocument/2006/relationships/slide" Target="/ppt/slides/slide5.xml" Id="R5c6238d4ef3d4b0a" /><Relationship Type="http://schemas.openxmlformats.org/officeDocument/2006/relationships/slide" Target="/ppt/slides/slide6.xml" Id="R8c53d97212494130" /><Relationship Type="http://schemas.openxmlformats.org/officeDocument/2006/relationships/slide" Target="/ppt/slides/slide7.xml" Id="Rd15c2f4b9199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d0ddb155343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53e05916043bb" /><Relationship Type="http://schemas.openxmlformats.org/officeDocument/2006/relationships/theme" Target="/ppt/slideMasters/theme/theme1.xml" Id="R41801b79f954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53e05916043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78e7864f5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ab45759b54b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dee29866f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f1724b1744c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ee9229b41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8d4b2eb084d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bb3b794c54c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 AANDAHLS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 AANDAHLS EFTF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105 262 076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8 438 405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69 949 678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86 242 888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ARILD SÆTTEM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ARILD SÆTTEM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post@aandahls.no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 AANDAHLS EFTF AS</a:t>
            </a:r>
          </a:p>
        </p:txBody>
      </p:sp>
    </p:spTree>
  </p:cSld>
  <p:clrMapOvr>
    <a:masterClrMapping xmlns:a="http://schemas.openxmlformats.org/drawingml/2006/main"/>
  </p:clrMapOvr>
</p:sld>
</file>