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58009fad14e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9a33b84f74243"/>
  </p:sldMasterIdLst>
  <p:sldIdLst>
    <p:sldId xmlns:r="http://schemas.openxmlformats.org/officeDocument/2006/relationships" id="256" r:id="R021462ac093c430e"/>
    <p:sldId xmlns:r="http://schemas.openxmlformats.org/officeDocument/2006/relationships" id="257" r:id="R814a3015a28c42ed"/>
    <p:sldId xmlns:r="http://schemas.openxmlformats.org/officeDocument/2006/relationships" id="258" r:id="R5b7975fbfdd74827"/>
    <p:sldId xmlns:r="http://schemas.openxmlformats.org/officeDocument/2006/relationships" id="259" r:id="R3960af7346254d05"/>
    <p:sldId xmlns:r="http://schemas.openxmlformats.org/officeDocument/2006/relationships" id="260" r:id="R1f76d3bbc23343a7"/>
    <p:sldId xmlns:r="http://schemas.openxmlformats.org/officeDocument/2006/relationships" id="261" r:id="R07d0dd90a9dd4bdd"/>
    <p:sldId xmlns:r="http://schemas.openxmlformats.org/officeDocument/2006/relationships" id="262" r:id="R4fbda57d1673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9a33b84f74243" /><Relationship Type="http://schemas.openxmlformats.org/officeDocument/2006/relationships/slide" Target="/ppt/slides/slide1.xml" Id="R021462ac093c430e" /><Relationship Type="http://schemas.openxmlformats.org/officeDocument/2006/relationships/slide" Target="/ppt/slides/slide2.xml" Id="R814a3015a28c42ed" /><Relationship Type="http://schemas.openxmlformats.org/officeDocument/2006/relationships/slide" Target="/ppt/slides/slide3.xml" Id="R5b7975fbfdd74827" /><Relationship Type="http://schemas.openxmlformats.org/officeDocument/2006/relationships/slide" Target="/ppt/slides/slide4.xml" Id="R3960af7346254d05" /><Relationship Type="http://schemas.openxmlformats.org/officeDocument/2006/relationships/slide" Target="/ppt/slides/slide5.xml" Id="R1f76d3bbc23343a7" /><Relationship Type="http://schemas.openxmlformats.org/officeDocument/2006/relationships/slide" Target="/ppt/slides/slide6.xml" Id="R07d0dd90a9dd4bdd" /><Relationship Type="http://schemas.openxmlformats.org/officeDocument/2006/relationships/slide" Target="/ppt/slides/slide7.xml" Id="R4fbda57d1673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0f436bbb0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5ddedf6224b2c" /><Relationship Type="http://schemas.openxmlformats.org/officeDocument/2006/relationships/theme" Target="/ppt/slideMasters/theme/theme1.xml" Id="Refa6cb1897e348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85ddedf622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617a8f22e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e76910909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4d3c9c8c1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5b8d72a5c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d1de31f75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2c2126c7543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a6cdfa8d44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 AASLAND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 AASLAND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3 952 175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93 348 395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102 004 072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JACOB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ØYVIND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FORGERON GRO AASLAND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THOMAS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GUNHILD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910 072 110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