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776aa0120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b26d077f74f41"/>
  </p:sldMasterIdLst>
  <p:sldIdLst>
    <p:sldId xmlns:r="http://schemas.openxmlformats.org/officeDocument/2006/relationships" id="256" r:id="R4fcb9d2ee87041a7"/>
    <p:sldId xmlns:r="http://schemas.openxmlformats.org/officeDocument/2006/relationships" id="257" r:id="Ra054cbe20a784803"/>
    <p:sldId xmlns:r="http://schemas.openxmlformats.org/officeDocument/2006/relationships" id="258" r:id="R282f1c335bb64dab"/>
    <p:sldId xmlns:r="http://schemas.openxmlformats.org/officeDocument/2006/relationships" id="259" r:id="R0b749688d1004003"/>
    <p:sldId xmlns:r="http://schemas.openxmlformats.org/officeDocument/2006/relationships" id="260" r:id="Re3c9ee06cdc7487f"/>
    <p:sldId xmlns:r="http://schemas.openxmlformats.org/officeDocument/2006/relationships" id="261" r:id="R74bf25800c3c435f"/>
    <p:sldId xmlns:r="http://schemas.openxmlformats.org/officeDocument/2006/relationships" id="262" r:id="Rcda1e93627a5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b26d077f74f41" /><Relationship Type="http://schemas.openxmlformats.org/officeDocument/2006/relationships/slide" Target="/ppt/slides/slide1.xml" Id="R4fcb9d2ee87041a7" /><Relationship Type="http://schemas.openxmlformats.org/officeDocument/2006/relationships/slide" Target="/ppt/slides/slide2.xml" Id="Ra054cbe20a784803" /><Relationship Type="http://schemas.openxmlformats.org/officeDocument/2006/relationships/slide" Target="/ppt/slides/slide3.xml" Id="R282f1c335bb64dab" /><Relationship Type="http://schemas.openxmlformats.org/officeDocument/2006/relationships/slide" Target="/ppt/slides/slide4.xml" Id="R0b749688d1004003" /><Relationship Type="http://schemas.openxmlformats.org/officeDocument/2006/relationships/slide" Target="/ppt/slides/slide5.xml" Id="Re3c9ee06cdc7487f" /><Relationship Type="http://schemas.openxmlformats.org/officeDocument/2006/relationships/slide" Target="/ppt/slides/slide6.xml" Id="R74bf25800c3c435f" /><Relationship Type="http://schemas.openxmlformats.org/officeDocument/2006/relationships/slide" Target="/ppt/slides/slide7.xml" Id="Rcda1e93627a5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431998ef9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ee92292e6494a" /><Relationship Type="http://schemas.openxmlformats.org/officeDocument/2006/relationships/theme" Target="/ppt/slideMasters/theme/theme1.xml" Id="R78890589d457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ee92292e649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cf775c52e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5ebd733214c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39abe067c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d8e1a17cf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2f9617001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ad2dc90e74c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b8b04c4a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AIRCONTACT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AIRCONTACT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100 374 349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53 863 199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40 551 538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27 301 685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159 362 926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AIRCONTACT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55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brokers@aircontact.com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www.aircontact.com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910 100 211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AIRCONTACT</a:t>
            </a:r>
          </a:p>
        </p:txBody>
      </p:sp>
    </p:spTree>
  </p:cSld>
  <p:clrMapOvr>
    <a:masterClrMapping xmlns:a="http://schemas.openxmlformats.org/drawingml/2006/main"/>
  </p:clrMapOvr>
</p:sld>
</file>