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d0da0a0d9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5f34c3ca4e7f"/>
  </p:sldMasterIdLst>
  <p:sldIdLst>
    <p:sldId xmlns:r="http://schemas.openxmlformats.org/officeDocument/2006/relationships" id="256" r:id="R5e43ea9a000f41e4"/>
    <p:sldId xmlns:r="http://schemas.openxmlformats.org/officeDocument/2006/relationships" id="257" r:id="R3868eb9ad38b4a98"/>
    <p:sldId xmlns:r="http://schemas.openxmlformats.org/officeDocument/2006/relationships" id="258" r:id="Rff94bd0978254c15"/>
    <p:sldId xmlns:r="http://schemas.openxmlformats.org/officeDocument/2006/relationships" id="259" r:id="R837fe1cc256449d8"/>
    <p:sldId xmlns:r="http://schemas.openxmlformats.org/officeDocument/2006/relationships" id="260" r:id="R193bfd80e80c427e"/>
    <p:sldId xmlns:r="http://schemas.openxmlformats.org/officeDocument/2006/relationships" id="261" r:id="R5f0a939d6e9a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5f34c3ca4e7f" /><Relationship Type="http://schemas.openxmlformats.org/officeDocument/2006/relationships/slide" Target="/ppt/slides/slide1.xml" Id="R5e43ea9a000f41e4" /><Relationship Type="http://schemas.openxmlformats.org/officeDocument/2006/relationships/slide" Target="/ppt/slides/slide2.xml" Id="R3868eb9ad38b4a98" /><Relationship Type="http://schemas.openxmlformats.org/officeDocument/2006/relationships/slide" Target="/ppt/slides/slide3.xml" Id="Rff94bd0978254c15" /><Relationship Type="http://schemas.openxmlformats.org/officeDocument/2006/relationships/slide" Target="/ppt/slides/slide4.xml" Id="R837fe1cc256449d8" /><Relationship Type="http://schemas.openxmlformats.org/officeDocument/2006/relationships/slide" Target="/ppt/slides/slide5.xml" Id="R193bfd80e80c427e" /><Relationship Type="http://schemas.openxmlformats.org/officeDocument/2006/relationships/slide" Target="/ppt/slides/slide6.xml" Id="R5f0a939d6e9a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a16de5e02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acf7d2804c87" /><Relationship Type="http://schemas.openxmlformats.org/officeDocument/2006/relationships/theme" Target="/ppt/slideMasters/theme/theme1.xml" Id="Rf8f31634ef38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dacf7d280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9808e2f6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d644852f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ae045330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70b71933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a8080e96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394ce76c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Amundsen Skotøyforretning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34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910 145 487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Amundsen Skotøyforretning AS</a:t>
            </a:r>
          </a:p>
        </p:txBody>
      </p:sp>
    </p:spTree>
  </p:cSld>
  <p:clrMapOvr>
    <a:masterClrMapping xmlns:a="http://schemas.openxmlformats.org/drawingml/2006/main"/>
  </p:clrMapOvr>
</p:sld>
</file>