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63daf9184545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f4054226764dc8"/>
  </p:sldMasterIdLst>
  <p:sldIdLst>
    <p:sldId xmlns:r="http://schemas.openxmlformats.org/officeDocument/2006/relationships" id="256" r:id="Rb4cd636901474c22"/>
    <p:sldId xmlns:r="http://schemas.openxmlformats.org/officeDocument/2006/relationships" id="257" r:id="R55a1d4e014af43b5"/>
    <p:sldId xmlns:r="http://schemas.openxmlformats.org/officeDocument/2006/relationships" id="258" r:id="R24cd060ebc8e4dca"/>
    <p:sldId xmlns:r="http://schemas.openxmlformats.org/officeDocument/2006/relationships" id="259" r:id="Rb1effeb4181347fd"/>
    <p:sldId xmlns:r="http://schemas.openxmlformats.org/officeDocument/2006/relationships" id="260" r:id="R9c19d090ca56412a"/>
    <p:sldId xmlns:r="http://schemas.openxmlformats.org/officeDocument/2006/relationships" id="261" r:id="Rb6f33d8edc3e444c"/>
    <p:sldId xmlns:r="http://schemas.openxmlformats.org/officeDocument/2006/relationships" id="262" r:id="Rbfda0980cc674f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f4054226764dc8" /><Relationship Type="http://schemas.openxmlformats.org/officeDocument/2006/relationships/slide" Target="/ppt/slides/slide1.xml" Id="Rb4cd636901474c22" /><Relationship Type="http://schemas.openxmlformats.org/officeDocument/2006/relationships/slide" Target="/ppt/slides/slide2.xml" Id="R55a1d4e014af43b5" /><Relationship Type="http://schemas.openxmlformats.org/officeDocument/2006/relationships/slide" Target="/ppt/slides/slide3.xml" Id="R24cd060ebc8e4dca" /><Relationship Type="http://schemas.openxmlformats.org/officeDocument/2006/relationships/slide" Target="/ppt/slides/slide4.xml" Id="Rb1effeb4181347fd" /><Relationship Type="http://schemas.openxmlformats.org/officeDocument/2006/relationships/slide" Target="/ppt/slides/slide5.xml" Id="R9c19d090ca56412a" /><Relationship Type="http://schemas.openxmlformats.org/officeDocument/2006/relationships/slide" Target="/ppt/slides/slide6.xml" Id="Rb6f33d8edc3e444c" /><Relationship Type="http://schemas.openxmlformats.org/officeDocument/2006/relationships/slide" Target="/ppt/slides/slide7.xml" Id="Rbfda0980cc674f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80ca5276f541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dfd56d59f4288" /><Relationship Type="http://schemas.openxmlformats.org/officeDocument/2006/relationships/theme" Target="/ppt/slideMasters/theme/theme1.xml" Id="Rb4920db660b94d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5dfd56d59f42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506c31b7348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9f7946ce542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566900b0b4b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438903e9543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e558767a544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fe5c5f1a840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4079ae1dd4f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Amundsen Skotøyforretning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Amundsen Skotøyforretning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Amundsen Skotøyforretning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Amundsen Skotøyforretning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Amundsen Skotøyforretning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Amundsen Skotøyforretning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22 606 736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1 445 065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2 548 574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6 022 216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16 990 861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Amundsen Skotøyforretning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HARALD ANDRESEN  –  50,5 %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AMUNDSEN SKOTØYFORRETNING AS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KRISTINE ANDRESEN  –  24,8 %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Amundsen Skotøyforretning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52 34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910 145 487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Amundsen Skotøyforretning AS</a:t>
            </a:r>
          </a:p>
        </p:txBody>
      </p:sp>
    </p:spTree>
  </p:cSld>
  <p:clrMapOvr>
    <a:masterClrMapping xmlns:a="http://schemas.openxmlformats.org/drawingml/2006/main"/>
  </p:clrMapOvr>
</p:sld>
</file>