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080540e60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e199868e542c5"/>
  </p:sldMasterIdLst>
  <p:sldIdLst>
    <p:sldId xmlns:r="http://schemas.openxmlformats.org/officeDocument/2006/relationships" id="256" r:id="Rdcfe5124f06e46e5"/>
    <p:sldId xmlns:r="http://schemas.openxmlformats.org/officeDocument/2006/relationships" id="257" r:id="Ra17f895253b34e99"/>
    <p:sldId xmlns:r="http://schemas.openxmlformats.org/officeDocument/2006/relationships" id="258" r:id="Ra85efb80240e46d2"/>
    <p:sldId xmlns:r="http://schemas.openxmlformats.org/officeDocument/2006/relationships" id="259" r:id="Rc2a66cae152e4186"/>
    <p:sldId xmlns:r="http://schemas.openxmlformats.org/officeDocument/2006/relationships" id="260" r:id="R32d4f88106d8411e"/>
    <p:sldId xmlns:r="http://schemas.openxmlformats.org/officeDocument/2006/relationships" id="261" r:id="Raa5274d8b7324742"/>
    <p:sldId xmlns:r="http://schemas.openxmlformats.org/officeDocument/2006/relationships" id="262" r:id="R085658de3b31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e199868e542c5" /><Relationship Type="http://schemas.openxmlformats.org/officeDocument/2006/relationships/slide" Target="/ppt/slides/slide1.xml" Id="Rdcfe5124f06e46e5" /><Relationship Type="http://schemas.openxmlformats.org/officeDocument/2006/relationships/slide" Target="/ppt/slides/slide2.xml" Id="Ra17f895253b34e99" /><Relationship Type="http://schemas.openxmlformats.org/officeDocument/2006/relationships/slide" Target="/ppt/slides/slide3.xml" Id="Ra85efb80240e46d2" /><Relationship Type="http://schemas.openxmlformats.org/officeDocument/2006/relationships/slide" Target="/ppt/slides/slide4.xml" Id="Rc2a66cae152e4186" /><Relationship Type="http://schemas.openxmlformats.org/officeDocument/2006/relationships/slide" Target="/ppt/slides/slide5.xml" Id="R32d4f88106d8411e" /><Relationship Type="http://schemas.openxmlformats.org/officeDocument/2006/relationships/slide" Target="/ppt/slides/slide6.xml" Id="Raa5274d8b7324742" /><Relationship Type="http://schemas.openxmlformats.org/officeDocument/2006/relationships/slide" Target="/ppt/slides/slide7.xml" Id="R085658de3b31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e878d076b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ee96cd3eb48ae" /><Relationship Type="http://schemas.openxmlformats.org/officeDocument/2006/relationships/theme" Target="/ppt/slideMasters/theme/theme1.xml" Id="Rd3a786264baa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ee96cd3eb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d98e4805e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f84299ff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075f63ec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476cd2dd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1629ca19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29a70f1e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763a78f29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