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6ee035b16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6dba45d564e19"/>
  </p:sldMasterIdLst>
  <p:sldIdLst>
    <p:sldId xmlns:r="http://schemas.openxmlformats.org/officeDocument/2006/relationships" id="256" r:id="R3d8c4208bcd543a4"/>
    <p:sldId xmlns:r="http://schemas.openxmlformats.org/officeDocument/2006/relationships" id="257" r:id="R85cd11b4673d4d82"/>
    <p:sldId xmlns:r="http://schemas.openxmlformats.org/officeDocument/2006/relationships" id="258" r:id="R2a64d46628ad4717"/>
    <p:sldId xmlns:r="http://schemas.openxmlformats.org/officeDocument/2006/relationships" id="259" r:id="R47bb217addcd4d81"/>
    <p:sldId xmlns:r="http://schemas.openxmlformats.org/officeDocument/2006/relationships" id="260" r:id="Rafac2164e3274ff0"/>
    <p:sldId xmlns:r="http://schemas.openxmlformats.org/officeDocument/2006/relationships" id="261" r:id="Rd2e668ec639a4650"/>
    <p:sldId xmlns:r="http://schemas.openxmlformats.org/officeDocument/2006/relationships" id="262" r:id="R6e307a06869c45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6dba45d564e19" /><Relationship Type="http://schemas.openxmlformats.org/officeDocument/2006/relationships/slide" Target="/ppt/slides/slide1.xml" Id="R3d8c4208bcd543a4" /><Relationship Type="http://schemas.openxmlformats.org/officeDocument/2006/relationships/slide" Target="/ppt/slides/slide2.xml" Id="R85cd11b4673d4d82" /><Relationship Type="http://schemas.openxmlformats.org/officeDocument/2006/relationships/slide" Target="/ppt/slides/slide3.xml" Id="R2a64d46628ad4717" /><Relationship Type="http://schemas.openxmlformats.org/officeDocument/2006/relationships/slide" Target="/ppt/slides/slide4.xml" Id="R47bb217addcd4d81" /><Relationship Type="http://schemas.openxmlformats.org/officeDocument/2006/relationships/slide" Target="/ppt/slides/slide5.xml" Id="Rafac2164e3274ff0" /><Relationship Type="http://schemas.openxmlformats.org/officeDocument/2006/relationships/slide" Target="/ppt/slides/slide6.xml" Id="Rd2e668ec639a4650" /><Relationship Type="http://schemas.openxmlformats.org/officeDocument/2006/relationships/slide" Target="/ppt/slides/slide7.xml" Id="R6e307a06869c45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662a73c72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709cb6fb34815" /><Relationship Type="http://schemas.openxmlformats.org/officeDocument/2006/relationships/theme" Target="/ppt/slideMasters/theme/theme1.xml" Id="R15ebcece73eb4f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709cb6fb3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ccdce2f11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5d4531111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81ac237754b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62217de84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54360a5f3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0b7985c43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ab4edcfb3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KAALSAAS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KAALSAAS EIENDOM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926 432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67 877 456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118 859 068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152 568 207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KAALSAAS DAHL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DAKA INVEST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KAALSAAS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DAKA INVEST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KAALSAAS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KATHRINE KAALSAAS DAHL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34 92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dkaa@bohus.no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910 225 049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