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ac21bffff54430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694783ad9394ecf"/>
  </p:sldMasterIdLst>
  <p:sldIdLst>
    <p:sldId xmlns:r="http://schemas.openxmlformats.org/officeDocument/2006/relationships" id="256" r:id="R97f8bb0197164b3a"/>
    <p:sldId xmlns:r="http://schemas.openxmlformats.org/officeDocument/2006/relationships" id="257" r:id="R0a3e4d4d862b431c"/>
    <p:sldId xmlns:r="http://schemas.openxmlformats.org/officeDocument/2006/relationships" id="258" r:id="R96a54c3a72ac44ee"/>
    <p:sldId xmlns:r="http://schemas.openxmlformats.org/officeDocument/2006/relationships" id="259" r:id="Ra72047fadae14fb8"/>
    <p:sldId xmlns:r="http://schemas.openxmlformats.org/officeDocument/2006/relationships" id="260" r:id="R579c65a2f173413a"/>
    <p:sldId xmlns:r="http://schemas.openxmlformats.org/officeDocument/2006/relationships" id="261" r:id="R289af7748a1d4bf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694783ad9394ecf" /><Relationship Type="http://schemas.openxmlformats.org/officeDocument/2006/relationships/slide" Target="/ppt/slides/slide1.xml" Id="R97f8bb0197164b3a" /><Relationship Type="http://schemas.openxmlformats.org/officeDocument/2006/relationships/slide" Target="/ppt/slides/slide2.xml" Id="R0a3e4d4d862b431c" /><Relationship Type="http://schemas.openxmlformats.org/officeDocument/2006/relationships/slide" Target="/ppt/slides/slide3.xml" Id="R96a54c3a72ac44ee" /><Relationship Type="http://schemas.openxmlformats.org/officeDocument/2006/relationships/slide" Target="/ppt/slides/slide4.xml" Id="Ra72047fadae14fb8" /><Relationship Type="http://schemas.openxmlformats.org/officeDocument/2006/relationships/slide" Target="/ppt/slides/slide5.xml" Id="R579c65a2f173413a" /><Relationship Type="http://schemas.openxmlformats.org/officeDocument/2006/relationships/slide" Target="/ppt/slides/slide6.xml" Id="R289af7748a1d4bf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65cd272389e430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d381abe7cb4f0f" /><Relationship Type="http://schemas.openxmlformats.org/officeDocument/2006/relationships/theme" Target="/ppt/slideMasters/theme/theme1.xml" Id="Rcdf038588662420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5d381abe7cb4f0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fdc4a5736a49b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2e4cd5a53f48d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727f84666a4e2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3e89e527e44fa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45ba132f6e427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14c0715c67400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GUSTAV ANGVIK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GUSTAV ANGVIK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GUSTAV ANGVIK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GUSTAV ANGVIK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GUSTAV ANGVIK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GUSTAV ANGVIK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6636 Angvik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910 239 813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GUSTAV ANGVIK AS</a:t>
            </a:r>
          </a:p>
        </p:txBody>
      </p:sp>
    </p:spTree>
  </p:cSld>
  <p:clrMapOvr>
    <a:masterClrMapping xmlns:a="http://schemas.openxmlformats.org/drawingml/2006/main"/>
  </p:clrMapOvr>
</p:sld>
</file>