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d702711fa144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6c0120860f400a"/>
  </p:sldMasterIdLst>
  <p:sldIdLst>
    <p:sldId xmlns:r="http://schemas.openxmlformats.org/officeDocument/2006/relationships" id="256" r:id="R9b2fb77af212404b"/>
    <p:sldId xmlns:r="http://schemas.openxmlformats.org/officeDocument/2006/relationships" id="257" r:id="Ra661f5a93ce14b40"/>
    <p:sldId xmlns:r="http://schemas.openxmlformats.org/officeDocument/2006/relationships" id="258" r:id="R9ff024ed179246ae"/>
    <p:sldId xmlns:r="http://schemas.openxmlformats.org/officeDocument/2006/relationships" id="259" r:id="R3bfe9217c8004fa3"/>
    <p:sldId xmlns:r="http://schemas.openxmlformats.org/officeDocument/2006/relationships" id="260" r:id="R76e126ad3a4e48df"/>
    <p:sldId xmlns:r="http://schemas.openxmlformats.org/officeDocument/2006/relationships" id="261" r:id="R6a7bbc73c6a64dbe"/>
    <p:sldId xmlns:r="http://schemas.openxmlformats.org/officeDocument/2006/relationships" id="262" r:id="R39421c13fd364e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6c0120860f400a" /><Relationship Type="http://schemas.openxmlformats.org/officeDocument/2006/relationships/slide" Target="/ppt/slides/slide1.xml" Id="R9b2fb77af212404b" /><Relationship Type="http://schemas.openxmlformats.org/officeDocument/2006/relationships/slide" Target="/ppt/slides/slide2.xml" Id="Ra661f5a93ce14b40" /><Relationship Type="http://schemas.openxmlformats.org/officeDocument/2006/relationships/slide" Target="/ppt/slides/slide3.xml" Id="R9ff024ed179246ae" /><Relationship Type="http://schemas.openxmlformats.org/officeDocument/2006/relationships/slide" Target="/ppt/slides/slide4.xml" Id="R3bfe9217c8004fa3" /><Relationship Type="http://schemas.openxmlformats.org/officeDocument/2006/relationships/slide" Target="/ppt/slides/slide5.xml" Id="R76e126ad3a4e48df" /><Relationship Type="http://schemas.openxmlformats.org/officeDocument/2006/relationships/slide" Target="/ppt/slides/slide6.xml" Id="R6a7bbc73c6a64dbe" /><Relationship Type="http://schemas.openxmlformats.org/officeDocument/2006/relationships/slide" Target="/ppt/slides/slide7.xml" Id="R39421c13fd364e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b4b5ab02de4d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86cbf4b20a41fe" /><Relationship Type="http://schemas.openxmlformats.org/officeDocument/2006/relationships/theme" Target="/ppt/slideMasters/theme/theme1.xml" Id="R4ae1de2fcb5641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86cbf4b20a41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704e317a643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b7af5be4a46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0a1b55af644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c23cb9eee941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f43ba709545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def314365e4c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35452ed3247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GUSTAV ANGVIK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GUSTAV ANGVIK AS ble etablert [år] og holder til i Angvik.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1 077 793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217 078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−253 537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21 203 871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32 063 572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ANGVIK JACOBSEN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6636 Angvik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910 239 813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