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63395f344e4f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e0579d4f994876"/>
  </p:sldMasterIdLst>
  <p:sldIdLst>
    <p:sldId xmlns:r="http://schemas.openxmlformats.org/officeDocument/2006/relationships" id="256" r:id="R8e3a7093868d4a4c"/>
    <p:sldId xmlns:r="http://schemas.openxmlformats.org/officeDocument/2006/relationships" id="257" r:id="R9028306eacb2477b"/>
    <p:sldId xmlns:r="http://schemas.openxmlformats.org/officeDocument/2006/relationships" id="258" r:id="R4e2df34b43bc4a35"/>
    <p:sldId xmlns:r="http://schemas.openxmlformats.org/officeDocument/2006/relationships" id="259" r:id="R19942f8fa4804e35"/>
    <p:sldId xmlns:r="http://schemas.openxmlformats.org/officeDocument/2006/relationships" id="260" r:id="R44543b9f8aae4283"/>
    <p:sldId xmlns:r="http://schemas.openxmlformats.org/officeDocument/2006/relationships" id="261" r:id="Ra3e3fdc333f541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e0579d4f994876" /><Relationship Type="http://schemas.openxmlformats.org/officeDocument/2006/relationships/slide" Target="/ppt/slides/slide1.xml" Id="R8e3a7093868d4a4c" /><Relationship Type="http://schemas.openxmlformats.org/officeDocument/2006/relationships/slide" Target="/ppt/slides/slide2.xml" Id="R9028306eacb2477b" /><Relationship Type="http://schemas.openxmlformats.org/officeDocument/2006/relationships/slide" Target="/ppt/slides/slide3.xml" Id="R4e2df34b43bc4a35" /><Relationship Type="http://schemas.openxmlformats.org/officeDocument/2006/relationships/slide" Target="/ppt/slides/slide4.xml" Id="R19942f8fa4804e35" /><Relationship Type="http://schemas.openxmlformats.org/officeDocument/2006/relationships/slide" Target="/ppt/slides/slide5.xml" Id="R44543b9f8aae4283" /><Relationship Type="http://schemas.openxmlformats.org/officeDocument/2006/relationships/slide" Target="/ppt/slides/slide6.xml" Id="Ra3e3fdc333f541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cd091d370945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450dbfc054fca" /><Relationship Type="http://schemas.openxmlformats.org/officeDocument/2006/relationships/theme" Target="/ppt/slideMasters/theme/theme1.xml" Id="R88d6b20e82ee49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e450dbfc054f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660b3c61c44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f0528f1414d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f3035649441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d46aefecc4e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cb8e6e8db48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6ebb40d61944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TKMC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TKMC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TKMC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TKMC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TKMC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TKMC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SCANDHOLD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TKMC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910 241 982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TKMC AS</a:t>
            </a:r>
          </a:p>
        </p:txBody>
      </p:sp>
    </p:spTree>
  </p:cSld>
  <p:clrMapOvr>
    <a:masterClrMapping xmlns:a="http://schemas.openxmlformats.org/drawingml/2006/main"/>
  </p:clrMapOvr>
</p:sld>
</file>