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021e57e41443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10cb5cb0f34726"/>
  </p:sldMasterIdLst>
  <p:sldIdLst>
    <p:sldId xmlns:r="http://schemas.openxmlformats.org/officeDocument/2006/relationships" id="256" r:id="R13d1e7df73524da2"/>
    <p:sldId xmlns:r="http://schemas.openxmlformats.org/officeDocument/2006/relationships" id="257" r:id="R8af3fcd2045b4676"/>
    <p:sldId xmlns:r="http://schemas.openxmlformats.org/officeDocument/2006/relationships" id="258" r:id="Rfd638de105d843ce"/>
    <p:sldId xmlns:r="http://schemas.openxmlformats.org/officeDocument/2006/relationships" id="259" r:id="Rfa7f7513a16a4fbe"/>
    <p:sldId xmlns:r="http://schemas.openxmlformats.org/officeDocument/2006/relationships" id="260" r:id="Raa1ed48040b54af6"/>
    <p:sldId xmlns:r="http://schemas.openxmlformats.org/officeDocument/2006/relationships" id="261" r:id="Rb46e6d5c61c64ba7"/>
    <p:sldId xmlns:r="http://schemas.openxmlformats.org/officeDocument/2006/relationships" id="262" r:id="R21f7dd8700ed49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10cb5cb0f34726" /><Relationship Type="http://schemas.openxmlformats.org/officeDocument/2006/relationships/slide" Target="/ppt/slides/slide1.xml" Id="R13d1e7df73524da2" /><Relationship Type="http://schemas.openxmlformats.org/officeDocument/2006/relationships/slide" Target="/ppt/slides/slide2.xml" Id="R8af3fcd2045b4676" /><Relationship Type="http://schemas.openxmlformats.org/officeDocument/2006/relationships/slide" Target="/ppt/slides/slide3.xml" Id="Rfd638de105d843ce" /><Relationship Type="http://schemas.openxmlformats.org/officeDocument/2006/relationships/slide" Target="/ppt/slides/slide4.xml" Id="Rfa7f7513a16a4fbe" /><Relationship Type="http://schemas.openxmlformats.org/officeDocument/2006/relationships/slide" Target="/ppt/slides/slide5.xml" Id="Raa1ed48040b54af6" /><Relationship Type="http://schemas.openxmlformats.org/officeDocument/2006/relationships/slide" Target="/ppt/slides/slide6.xml" Id="Rb46e6d5c61c64ba7" /><Relationship Type="http://schemas.openxmlformats.org/officeDocument/2006/relationships/slide" Target="/ppt/slides/slide7.xml" Id="R21f7dd8700ed49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0954ff6be84d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34c2facb04951" /><Relationship Type="http://schemas.openxmlformats.org/officeDocument/2006/relationships/theme" Target="/ppt/slideMasters/theme/theme1.xml" Id="R77ca1e75827f4d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034c2facb049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6e61a018c45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fd9c0f1fe4b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b078fb1ce44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533426a0c43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4fae66dcf4f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0592e23264d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c92f92d224f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ANJA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ANJA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ANJA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ANJA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ANJA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ANJA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−1 229 552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5 524 020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71 042 406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71 475 481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ANJA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KITTY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ANJA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Kitty Dahl, Lokkeberget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43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910 243 292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ANJA</a:t>
            </a:r>
          </a:p>
        </p:txBody>
      </p:sp>
    </p:spTree>
  </p:cSld>
  <p:clrMapOvr>
    <a:masterClrMapping xmlns:a="http://schemas.openxmlformats.org/drawingml/2006/main"/>
  </p:clrMapOvr>
</p:sld>
</file>