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5a6937ccd54c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51a242b2b14bbe"/>
  </p:sldMasterIdLst>
  <p:sldIdLst>
    <p:sldId xmlns:r="http://schemas.openxmlformats.org/officeDocument/2006/relationships" id="256" r:id="Ra49e734d9e124f32"/>
    <p:sldId xmlns:r="http://schemas.openxmlformats.org/officeDocument/2006/relationships" id="257" r:id="R5d1793ad0b3748dd"/>
    <p:sldId xmlns:r="http://schemas.openxmlformats.org/officeDocument/2006/relationships" id="258" r:id="R90636c5feb624a2a"/>
    <p:sldId xmlns:r="http://schemas.openxmlformats.org/officeDocument/2006/relationships" id="259" r:id="Rcd661016d4e44798"/>
    <p:sldId xmlns:r="http://schemas.openxmlformats.org/officeDocument/2006/relationships" id="260" r:id="Rab7e55c0310644cd"/>
    <p:sldId xmlns:r="http://schemas.openxmlformats.org/officeDocument/2006/relationships" id="261" r:id="R7d3fda2a84d8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51a242b2b14bbe" /><Relationship Type="http://schemas.openxmlformats.org/officeDocument/2006/relationships/slide" Target="/ppt/slides/slide1.xml" Id="Ra49e734d9e124f32" /><Relationship Type="http://schemas.openxmlformats.org/officeDocument/2006/relationships/slide" Target="/ppt/slides/slide2.xml" Id="R5d1793ad0b3748dd" /><Relationship Type="http://schemas.openxmlformats.org/officeDocument/2006/relationships/slide" Target="/ppt/slides/slide3.xml" Id="R90636c5feb624a2a" /><Relationship Type="http://schemas.openxmlformats.org/officeDocument/2006/relationships/slide" Target="/ppt/slides/slide4.xml" Id="Rcd661016d4e44798" /><Relationship Type="http://schemas.openxmlformats.org/officeDocument/2006/relationships/slide" Target="/ppt/slides/slide5.xml" Id="Rab7e55c0310644cd" /><Relationship Type="http://schemas.openxmlformats.org/officeDocument/2006/relationships/slide" Target="/ppt/slides/slide6.xml" Id="R7d3fda2a84d8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8b996749c46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168121b0b4409" /><Relationship Type="http://schemas.openxmlformats.org/officeDocument/2006/relationships/theme" Target="/ppt/slideMasters/theme/theme1.xml" Id="R0dffaf7cb62548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168121b0b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62d599b3c4c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dcfae979c43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eef0abb0946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7f77c9484d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bef554cfb4f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36aeda68847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HILDE LIE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OLE-BIRGER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BIRGER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910 355 694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EIENDOM AS</a:t>
            </a:r>
          </a:p>
        </p:txBody>
      </p:sp>
    </p:spTree>
  </p:cSld>
  <p:clrMapOvr>
    <a:masterClrMapping xmlns:a="http://schemas.openxmlformats.org/drawingml/2006/main"/>
  </p:clrMapOvr>
</p:sld>
</file>