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7ef6c45c7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a40fc095e4e9f"/>
  </p:sldMasterIdLst>
  <p:sldIdLst>
    <p:sldId xmlns:r="http://schemas.openxmlformats.org/officeDocument/2006/relationships" id="256" r:id="R1ef6f1493d5741dd"/>
    <p:sldId xmlns:r="http://schemas.openxmlformats.org/officeDocument/2006/relationships" id="257" r:id="R31c8372e09e84126"/>
    <p:sldId xmlns:r="http://schemas.openxmlformats.org/officeDocument/2006/relationships" id="258" r:id="Rb805d5b7eaf64641"/>
    <p:sldId xmlns:r="http://schemas.openxmlformats.org/officeDocument/2006/relationships" id="259" r:id="Rf568e30fd0ac4ac7"/>
    <p:sldId xmlns:r="http://schemas.openxmlformats.org/officeDocument/2006/relationships" id="260" r:id="R15bd1a84e602452e"/>
    <p:sldId xmlns:r="http://schemas.openxmlformats.org/officeDocument/2006/relationships" id="261" r:id="Rd0328d954dda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a40fc095e4e9f" /><Relationship Type="http://schemas.openxmlformats.org/officeDocument/2006/relationships/slide" Target="/ppt/slides/slide1.xml" Id="R1ef6f1493d5741dd" /><Relationship Type="http://schemas.openxmlformats.org/officeDocument/2006/relationships/slide" Target="/ppt/slides/slide2.xml" Id="R31c8372e09e84126" /><Relationship Type="http://schemas.openxmlformats.org/officeDocument/2006/relationships/slide" Target="/ppt/slides/slide3.xml" Id="Rb805d5b7eaf64641" /><Relationship Type="http://schemas.openxmlformats.org/officeDocument/2006/relationships/slide" Target="/ppt/slides/slide4.xml" Id="Rf568e30fd0ac4ac7" /><Relationship Type="http://schemas.openxmlformats.org/officeDocument/2006/relationships/slide" Target="/ppt/slides/slide5.xml" Id="R15bd1a84e602452e" /><Relationship Type="http://schemas.openxmlformats.org/officeDocument/2006/relationships/slide" Target="/ppt/slides/slide6.xml" Id="Rd0328d954dda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3d070bc9a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506dbb797413d" /><Relationship Type="http://schemas.openxmlformats.org/officeDocument/2006/relationships/theme" Target="/ppt/slideMasters/theme/theme1.xml" Id="Rf9e288ee0f79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506dbb797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6576b2293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60c981d48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026893175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ba91adb71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c2d41b368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6e1c08e57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STENSHAGEN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910 356 488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STENSHAGEN HOLDING AS</a:t>
            </a:r>
          </a:p>
        </p:txBody>
      </p:sp>
    </p:spTree>
  </p:cSld>
  <p:clrMapOvr>
    <a:masterClrMapping xmlns:a="http://schemas.openxmlformats.org/drawingml/2006/main"/>
  </p:clrMapOvr>
</p:sld>
</file>