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f2d3a1102e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a6d78019ca4190"/>
  </p:sldMasterIdLst>
  <p:sldIdLst>
    <p:sldId xmlns:r="http://schemas.openxmlformats.org/officeDocument/2006/relationships" id="256" r:id="R71f9db56a1d44d12"/>
    <p:sldId xmlns:r="http://schemas.openxmlformats.org/officeDocument/2006/relationships" id="257" r:id="R7898d4966cd04f06"/>
    <p:sldId xmlns:r="http://schemas.openxmlformats.org/officeDocument/2006/relationships" id="258" r:id="Rb9ddd89962004123"/>
    <p:sldId xmlns:r="http://schemas.openxmlformats.org/officeDocument/2006/relationships" id="259" r:id="R340dfb887b6944f5"/>
    <p:sldId xmlns:r="http://schemas.openxmlformats.org/officeDocument/2006/relationships" id="260" r:id="R81ace27a64cd4603"/>
    <p:sldId xmlns:r="http://schemas.openxmlformats.org/officeDocument/2006/relationships" id="261" r:id="R021de26d46984966"/>
    <p:sldId xmlns:r="http://schemas.openxmlformats.org/officeDocument/2006/relationships" id="262" r:id="R4228efb4fe4f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a6d78019ca4190" /><Relationship Type="http://schemas.openxmlformats.org/officeDocument/2006/relationships/slide" Target="/ppt/slides/slide1.xml" Id="R71f9db56a1d44d12" /><Relationship Type="http://schemas.openxmlformats.org/officeDocument/2006/relationships/slide" Target="/ppt/slides/slide2.xml" Id="R7898d4966cd04f06" /><Relationship Type="http://schemas.openxmlformats.org/officeDocument/2006/relationships/slide" Target="/ppt/slides/slide3.xml" Id="Rb9ddd89962004123" /><Relationship Type="http://schemas.openxmlformats.org/officeDocument/2006/relationships/slide" Target="/ppt/slides/slide4.xml" Id="R340dfb887b6944f5" /><Relationship Type="http://schemas.openxmlformats.org/officeDocument/2006/relationships/slide" Target="/ppt/slides/slide5.xml" Id="R81ace27a64cd4603" /><Relationship Type="http://schemas.openxmlformats.org/officeDocument/2006/relationships/slide" Target="/ppt/slides/slide6.xml" Id="R021de26d46984966" /><Relationship Type="http://schemas.openxmlformats.org/officeDocument/2006/relationships/slide" Target="/ppt/slides/slide7.xml" Id="R4228efb4fe4f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3061a5045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dde387c974075" /><Relationship Type="http://schemas.openxmlformats.org/officeDocument/2006/relationships/theme" Target="/ppt/slideMasters/theme/theme1.xml" Id="Rb65c703114744e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1dde387c9740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3973814bb46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9588fe8464f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ef845afdc4d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849614c65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7015c29f24f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eba97214048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febad56294c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STENSHAGEN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STENSHAGEN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−6 356 376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450 676 139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789 160 213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1 139 946 748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 –  50,6 %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JØRST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 FINANS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STENSHAGEN HOLDING AS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STENS HOLDING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910 356 488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STENSHAGEN HOLDING AS</a:t>
            </a:r>
          </a:p>
        </p:txBody>
      </p:sp>
    </p:spTree>
  </p:cSld>
  <p:clrMapOvr>
    <a:masterClrMapping xmlns:a="http://schemas.openxmlformats.org/drawingml/2006/main"/>
  </p:clrMapOvr>
</p:sld>
</file>