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e36c3dea7b4f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c64663944648d5"/>
  </p:sldMasterIdLst>
  <p:sldIdLst>
    <p:sldId xmlns:r="http://schemas.openxmlformats.org/officeDocument/2006/relationships" id="256" r:id="Reb238554b9f4425d"/>
    <p:sldId xmlns:r="http://schemas.openxmlformats.org/officeDocument/2006/relationships" id="257" r:id="Reb386e5d3e3b41a0"/>
    <p:sldId xmlns:r="http://schemas.openxmlformats.org/officeDocument/2006/relationships" id="258" r:id="Ra86753ebf2ee4595"/>
    <p:sldId xmlns:r="http://schemas.openxmlformats.org/officeDocument/2006/relationships" id="259" r:id="R29944a903cbc4df7"/>
    <p:sldId xmlns:r="http://schemas.openxmlformats.org/officeDocument/2006/relationships" id="260" r:id="R32c9e36221714e05"/>
    <p:sldId xmlns:r="http://schemas.openxmlformats.org/officeDocument/2006/relationships" id="261" r:id="R2e269d052b894c1a"/>
    <p:sldId xmlns:r="http://schemas.openxmlformats.org/officeDocument/2006/relationships" id="262" r:id="Rb391722bcedd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c64663944648d5" /><Relationship Type="http://schemas.openxmlformats.org/officeDocument/2006/relationships/slide" Target="/ppt/slides/slide1.xml" Id="Reb238554b9f4425d" /><Relationship Type="http://schemas.openxmlformats.org/officeDocument/2006/relationships/slide" Target="/ppt/slides/slide2.xml" Id="Reb386e5d3e3b41a0" /><Relationship Type="http://schemas.openxmlformats.org/officeDocument/2006/relationships/slide" Target="/ppt/slides/slide3.xml" Id="Ra86753ebf2ee4595" /><Relationship Type="http://schemas.openxmlformats.org/officeDocument/2006/relationships/slide" Target="/ppt/slides/slide4.xml" Id="R29944a903cbc4df7" /><Relationship Type="http://schemas.openxmlformats.org/officeDocument/2006/relationships/slide" Target="/ppt/slides/slide5.xml" Id="R32c9e36221714e05" /><Relationship Type="http://schemas.openxmlformats.org/officeDocument/2006/relationships/slide" Target="/ppt/slides/slide6.xml" Id="R2e269d052b894c1a" /><Relationship Type="http://schemas.openxmlformats.org/officeDocument/2006/relationships/slide" Target="/ppt/slides/slide7.xml" Id="Rb391722bcedd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5a8e6f56146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de4aa76de4100" /><Relationship Type="http://schemas.openxmlformats.org/officeDocument/2006/relationships/theme" Target="/ppt/slideMasters/theme/theme1.xml" Id="Rb2f8386507c94b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de4aa76de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8a2726de3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7371233dd46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0c5a39e4f44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14190642b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4a795bd56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2917bc2574b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011b281ab46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BAKKEN TH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BAKKEN TH &amp; CO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4 407 709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2 650 133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10 756 445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58 858 571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 SAND BAKKEN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JULIANE SAND BAKKEN  –  42,9 %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JOHN SAND BAKKEN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4400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910 403 249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BAKKEN TH &amp; CO AS</a:t>
            </a:r>
          </a:p>
        </p:txBody>
      </p:sp>
    </p:spTree>
  </p:cSld>
  <p:clrMapOvr>
    <a:masterClrMapping xmlns:a="http://schemas.openxmlformats.org/drawingml/2006/main"/>
  </p:clrMapOvr>
</p:sld>
</file>