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61df6d19e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571cedfbc4727"/>
  </p:sldMasterIdLst>
  <p:sldIdLst>
    <p:sldId xmlns:r="http://schemas.openxmlformats.org/officeDocument/2006/relationships" id="256" r:id="R2705a8351c464f12"/>
    <p:sldId xmlns:r="http://schemas.openxmlformats.org/officeDocument/2006/relationships" id="257" r:id="Rb8056fcf14614124"/>
    <p:sldId xmlns:r="http://schemas.openxmlformats.org/officeDocument/2006/relationships" id="258" r:id="R5ebfa180874b4454"/>
    <p:sldId xmlns:r="http://schemas.openxmlformats.org/officeDocument/2006/relationships" id="259" r:id="Rf9718cadb1d54a17"/>
    <p:sldId xmlns:r="http://schemas.openxmlformats.org/officeDocument/2006/relationships" id="260" r:id="Rb943d06af5484d8d"/>
    <p:sldId xmlns:r="http://schemas.openxmlformats.org/officeDocument/2006/relationships" id="261" r:id="Rf383f0f1c3244642"/>
    <p:sldId xmlns:r="http://schemas.openxmlformats.org/officeDocument/2006/relationships" id="262" r:id="R9ee8127f7efe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571cedfbc4727" /><Relationship Type="http://schemas.openxmlformats.org/officeDocument/2006/relationships/slide" Target="/ppt/slides/slide1.xml" Id="R2705a8351c464f12" /><Relationship Type="http://schemas.openxmlformats.org/officeDocument/2006/relationships/slide" Target="/ppt/slides/slide2.xml" Id="Rb8056fcf14614124" /><Relationship Type="http://schemas.openxmlformats.org/officeDocument/2006/relationships/slide" Target="/ppt/slides/slide3.xml" Id="R5ebfa180874b4454" /><Relationship Type="http://schemas.openxmlformats.org/officeDocument/2006/relationships/slide" Target="/ppt/slides/slide4.xml" Id="Rf9718cadb1d54a17" /><Relationship Type="http://schemas.openxmlformats.org/officeDocument/2006/relationships/slide" Target="/ppt/slides/slide5.xml" Id="Rb943d06af5484d8d" /><Relationship Type="http://schemas.openxmlformats.org/officeDocument/2006/relationships/slide" Target="/ppt/slides/slide6.xml" Id="Rf383f0f1c3244642" /><Relationship Type="http://schemas.openxmlformats.org/officeDocument/2006/relationships/slide" Target="/ppt/slides/slide7.xml" Id="R9ee8127f7efe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66f48e241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4c415ab74d6b" /><Relationship Type="http://schemas.openxmlformats.org/officeDocument/2006/relationships/theme" Target="/ppt/slideMasters/theme/theme1.xml" Id="R194c04d7624b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d4c415ab7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109b046af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777db907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782c11be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c35a625d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9f3b6a41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33e9c8931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7e650862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PROACC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PROACC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3 458 066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Leangbukta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910 439 898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PROACC AS</a:t>
            </a:r>
          </a:p>
        </p:txBody>
      </p:sp>
    </p:spTree>
  </p:cSld>
  <p:clrMapOvr>
    <a:masterClrMapping xmlns:a="http://schemas.openxmlformats.org/drawingml/2006/main"/>
  </p:clrMapOvr>
</p:sld>
</file>