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b097e76654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00ddc45cc54355"/>
  </p:sldMasterIdLst>
  <p:sldIdLst>
    <p:sldId xmlns:r="http://schemas.openxmlformats.org/officeDocument/2006/relationships" id="256" r:id="R11f9214c9c104833"/>
    <p:sldId xmlns:r="http://schemas.openxmlformats.org/officeDocument/2006/relationships" id="257" r:id="R2931909cfe574a5b"/>
    <p:sldId xmlns:r="http://schemas.openxmlformats.org/officeDocument/2006/relationships" id="258" r:id="R14aad54f34634ac8"/>
    <p:sldId xmlns:r="http://schemas.openxmlformats.org/officeDocument/2006/relationships" id="259" r:id="R275b0484ca604e23"/>
    <p:sldId xmlns:r="http://schemas.openxmlformats.org/officeDocument/2006/relationships" id="260" r:id="R173453489b764b5b"/>
    <p:sldId xmlns:r="http://schemas.openxmlformats.org/officeDocument/2006/relationships" id="261" r:id="Red9696234f864fac"/>
    <p:sldId xmlns:r="http://schemas.openxmlformats.org/officeDocument/2006/relationships" id="262" r:id="Ra7a66e378ed6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0ddc45cc54355" /><Relationship Type="http://schemas.openxmlformats.org/officeDocument/2006/relationships/slide" Target="/ppt/slides/slide1.xml" Id="R11f9214c9c104833" /><Relationship Type="http://schemas.openxmlformats.org/officeDocument/2006/relationships/slide" Target="/ppt/slides/slide2.xml" Id="R2931909cfe574a5b" /><Relationship Type="http://schemas.openxmlformats.org/officeDocument/2006/relationships/slide" Target="/ppt/slides/slide3.xml" Id="R14aad54f34634ac8" /><Relationship Type="http://schemas.openxmlformats.org/officeDocument/2006/relationships/slide" Target="/ppt/slides/slide4.xml" Id="R275b0484ca604e23" /><Relationship Type="http://schemas.openxmlformats.org/officeDocument/2006/relationships/slide" Target="/ppt/slides/slide5.xml" Id="R173453489b764b5b" /><Relationship Type="http://schemas.openxmlformats.org/officeDocument/2006/relationships/slide" Target="/ppt/slides/slide6.xml" Id="Red9696234f864fac" /><Relationship Type="http://schemas.openxmlformats.org/officeDocument/2006/relationships/slide" Target="/ppt/slides/slide7.xml" Id="Ra7a66e378ed6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c457dc907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34156e15451b" /><Relationship Type="http://schemas.openxmlformats.org/officeDocument/2006/relationships/theme" Target="/ppt/slideMasters/theme/theme1.xml" Id="Rbc1d64aba42a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234156e15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b6196ce78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0c056531a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eba28e8e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f2805fa1749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6817b7d6d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e5da6218d4b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c57831ed6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BEISFJORD SEMENTVAREFABRIKK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BEISFJORD SEMENTVAREFABRIKK AS ble etablert [år] og holder til i Beisfjord.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33 834 580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44 637 561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59 843 310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ODD JONNY  –  53,5 %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FRODE KENT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DANIEL MØRK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203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8522 Beisfjord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firma@beisfjordsement.no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910 443 178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