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d61263a5a94d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1a809c598b4968"/>
  </p:sldMasterIdLst>
  <p:sldIdLst>
    <p:sldId xmlns:r="http://schemas.openxmlformats.org/officeDocument/2006/relationships" id="256" r:id="R55f6ec2fd69c4154"/>
    <p:sldId xmlns:r="http://schemas.openxmlformats.org/officeDocument/2006/relationships" id="257" r:id="R4b037f14e7a04222"/>
    <p:sldId xmlns:r="http://schemas.openxmlformats.org/officeDocument/2006/relationships" id="258" r:id="R594c5db440f24d49"/>
    <p:sldId xmlns:r="http://schemas.openxmlformats.org/officeDocument/2006/relationships" id="259" r:id="Rab8d4b951bc64ca2"/>
    <p:sldId xmlns:r="http://schemas.openxmlformats.org/officeDocument/2006/relationships" id="260" r:id="R62cab3eadd634e7a"/>
    <p:sldId xmlns:r="http://schemas.openxmlformats.org/officeDocument/2006/relationships" id="261" r:id="R888e98cd604a4bd4"/>
    <p:sldId xmlns:r="http://schemas.openxmlformats.org/officeDocument/2006/relationships" id="262" r:id="R02bab00880af44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1a809c598b4968" /><Relationship Type="http://schemas.openxmlformats.org/officeDocument/2006/relationships/slide" Target="/ppt/slides/slide1.xml" Id="R55f6ec2fd69c4154" /><Relationship Type="http://schemas.openxmlformats.org/officeDocument/2006/relationships/slide" Target="/ppt/slides/slide2.xml" Id="R4b037f14e7a04222" /><Relationship Type="http://schemas.openxmlformats.org/officeDocument/2006/relationships/slide" Target="/ppt/slides/slide3.xml" Id="R594c5db440f24d49" /><Relationship Type="http://schemas.openxmlformats.org/officeDocument/2006/relationships/slide" Target="/ppt/slides/slide4.xml" Id="Rab8d4b951bc64ca2" /><Relationship Type="http://schemas.openxmlformats.org/officeDocument/2006/relationships/slide" Target="/ppt/slides/slide5.xml" Id="R62cab3eadd634e7a" /><Relationship Type="http://schemas.openxmlformats.org/officeDocument/2006/relationships/slide" Target="/ppt/slides/slide6.xml" Id="R888e98cd604a4bd4" /><Relationship Type="http://schemas.openxmlformats.org/officeDocument/2006/relationships/slide" Target="/ppt/slides/slide7.xml" Id="R02bab00880af44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3160f9b26e4a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58e359acc4999" /><Relationship Type="http://schemas.openxmlformats.org/officeDocument/2006/relationships/theme" Target="/ppt/slideMasters/theme/theme1.xml" Id="R190bb43c8c2d4e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458e359acc49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7f6330eb84c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687be753d45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a2b3ed70544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517b4111b4b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3f05b857445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6dcc8eaf749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33c3ec63a41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AHLSELL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AHLSELL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8 058 628 611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368 821 349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251 045 193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1 638 193 114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4 803 986 897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AHLSELL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22B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44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www.ahlsell.no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910 478 656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AHLSELL NORGE AS</a:t>
            </a:r>
          </a:p>
        </p:txBody>
      </p:sp>
    </p:spTree>
  </p:cSld>
  <p:clrMapOvr>
    <a:masterClrMapping xmlns:a="http://schemas.openxmlformats.org/drawingml/2006/main"/>
  </p:clrMapOvr>
</p:sld>
</file>