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26e46808b40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a5bbef7b30429d"/>
  </p:sldMasterIdLst>
  <p:sldIdLst>
    <p:sldId xmlns:r="http://schemas.openxmlformats.org/officeDocument/2006/relationships" id="256" r:id="R53cde15f9c924116"/>
    <p:sldId xmlns:r="http://schemas.openxmlformats.org/officeDocument/2006/relationships" id="257" r:id="Rc8dbe26ae85644c8"/>
    <p:sldId xmlns:r="http://schemas.openxmlformats.org/officeDocument/2006/relationships" id="258" r:id="Rd10ea9db4c314fd7"/>
    <p:sldId xmlns:r="http://schemas.openxmlformats.org/officeDocument/2006/relationships" id="259" r:id="Rcb8685dc2b7644f7"/>
    <p:sldId xmlns:r="http://schemas.openxmlformats.org/officeDocument/2006/relationships" id="260" r:id="Rd0f593a2d5694f94"/>
    <p:sldId xmlns:r="http://schemas.openxmlformats.org/officeDocument/2006/relationships" id="261" r:id="R7d22f093ff9d4a03"/>
    <p:sldId xmlns:r="http://schemas.openxmlformats.org/officeDocument/2006/relationships" id="262" r:id="R8d530e04e3b8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5bbef7b30429d" /><Relationship Type="http://schemas.openxmlformats.org/officeDocument/2006/relationships/slide" Target="/ppt/slides/slide1.xml" Id="R53cde15f9c924116" /><Relationship Type="http://schemas.openxmlformats.org/officeDocument/2006/relationships/slide" Target="/ppt/slides/slide2.xml" Id="Rc8dbe26ae85644c8" /><Relationship Type="http://schemas.openxmlformats.org/officeDocument/2006/relationships/slide" Target="/ppt/slides/slide3.xml" Id="Rd10ea9db4c314fd7" /><Relationship Type="http://schemas.openxmlformats.org/officeDocument/2006/relationships/slide" Target="/ppt/slides/slide4.xml" Id="Rcb8685dc2b7644f7" /><Relationship Type="http://schemas.openxmlformats.org/officeDocument/2006/relationships/slide" Target="/ppt/slides/slide5.xml" Id="Rd0f593a2d5694f94" /><Relationship Type="http://schemas.openxmlformats.org/officeDocument/2006/relationships/slide" Target="/ppt/slides/slide6.xml" Id="R7d22f093ff9d4a03" /><Relationship Type="http://schemas.openxmlformats.org/officeDocument/2006/relationships/slide" Target="/ppt/slides/slide7.xml" Id="R8d530e04e3b8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921d3e18648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f269d5cb844a4" /><Relationship Type="http://schemas.openxmlformats.org/officeDocument/2006/relationships/theme" Target="/ppt/slideMasters/theme/theme1.xml" Id="R7070eab6c58c47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2f269d5cb844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177c9dac749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a4547400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312b11abc41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b735d778d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d05c31752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feb16960a4e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bb6cdda454a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Bachke &amp; Co.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Bachke &amp; Co. A/S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33 470 088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4 270 176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4 617 202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78 001 374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164 011 825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EIENDOM AS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MERITORIUS AS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FREDRIK HJELM-HANSEN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firmapost@bachke.no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www.bachke.no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910 518 488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Bachke &amp; Co. A/S</a:t>
            </a:r>
          </a:p>
        </p:txBody>
      </p:sp>
    </p:spTree>
  </p:cSld>
  <p:clrMapOvr>
    <a:masterClrMapping xmlns:a="http://schemas.openxmlformats.org/drawingml/2006/main"/>
  </p:clrMapOvr>
</p:sld>
</file>