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fd0b65210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c3cce8c0b4ad0"/>
  </p:sldMasterIdLst>
  <p:sldIdLst>
    <p:sldId xmlns:r="http://schemas.openxmlformats.org/officeDocument/2006/relationships" id="256" r:id="R87e86dbe739f41e9"/>
    <p:sldId xmlns:r="http://schemas.openxmlformats.org/officeDocument/2006/relationships" id="257" r:id="R8435a6ec08eb4823"/>
    <p:sldId xmlns:r="http://schemas.openxmlformats.org/officeDocument/2006/relationships" id="258" r:id="Rb6b89f738e0c417e"/>
    <p:sldId xmlns:r="http://schemas.openxmlformats.org/officeDocument/2006/relationships" id="259" r:id="Ra3317a9ba7c24b42"/>
    <p:sldId xmlns:r="http://schemas.openxmlformats.org/officeDocument/2006/relationships" id="260" r:id="R1fe8ea71da574d5c"/>
    <p:sldId xmlns:r="http://schemas.openxmlformats.org/officeDocument/2006/relationships" id="261" r:id="Radeff3399fd5441c"/>
    <p:sldId xmlns:r="http://schemas.openxmlformats.org/officeDocument/2006/relationships" id="262" r:id="R24669389fcc8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c3cce8c0b4ad0" /><Relationship Type="http://schemas.openxmlformats.org/officeDocument/2006/relationships/slide" Target="/ppt/slides/slide1.xml" Id="R87e86dbe739f41e9" /><Relationship Type="http://schemas.openxmlformats.org/officeDocument/2006/relationships/slide" Target="/ppt/slides/slide2.xml" Id="R8435a6ec08eb4823" /><Relationship Type="http://schemas.openxmlformats.org/officeDocument/2006/relationships/slide" Target="/ppt/slides/slide3.xml" Id="Rb6b89f738e0c417e" /><Relationship Type="http://schemas.openxmlformats.org/officeDocument/2006/relationships/slide" Target="/ppt/slides/slide4.xml" Id="Ra3317a9ba7c24b42" /><Relationship Type="http://schemas.openxmlformats.org/officeDocument/2006/relationships/slide" Target="/ppt/slides/slide5.xml" Id="R1fe8ea71da574d5c" /><Relationship Type="http://schemas.openxmlformats.org/officeDocument/2006/relationships/slide" Target="/ppt/slides/slide6.xml" Id="Radeff3399fd5441c" /><Relationship Type="http://schemas.openxmlformats.org/officeDocument/2006/relationships/slide" Target="/ppt/slides/slide7.xml" Id="R24669389fcc8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2ab074cad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4394eecad4ea9" /><Relationship Type="http://schemas.openxmlformats.org/officeDocument/2006/relationships/theme" Target="/ppt/slideMasters/theme/theme1.xml" Id="Rd33e51a858ae4c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44394eecad4e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229cee4ea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ed133c3c145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32eef552441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f810b36f542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7206839e148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c3fbe2f3442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b65215e884c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BJØRÅS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BJØRÅS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BJØRÅS EIENDOM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BJØRÅS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BJØRÅS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BJØRÅS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−2 155 449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−1 452 852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3 435 440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BJØRÅS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BJØRÅS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BJØRÅS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Trekanten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910 671 529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BJØRÅS EIENDOM AS</a:t>
            </a:r>
          </a:p>
        </p:txBody>
      </p:sp>
    </p:spTree>
  </p:cSld>
  <p:clrMapOvr>
    <a:masterClrMapping xmlns:a="http://schemas.openxmlformats.org/drawingml/2006/main"/>
  </p:clrMapOvr>
</p:sld>
</file>