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d3a5e084db4e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685fed7af74209"/>
  </p:sldMasterIdLst>
  <p:sldIdLst>
    <p:sldId xmlns:r="http://schemas.openxmlformats.org/officeDocument/2006/relationships" id="256" r:id="R387e9995489a4c43"/>
    <p:sldId xmlns:r="http://schemas.openxmlformats.org/officeDocument/2006/relationships" id="257" r:id="R4e7d66aa95a7443a"/>
    <p:sldId xmlns:r="http://schemas.openxmlformats.org/officeDocument/2006/relationships" id="258" r:id="R1e8b138b69484a0f"/>
    <p:sldId xmlns:r="http://schemas.openxmlformats.org/officeDocument/2006/relationships" id="259" r:id="R3344e3f94a7f4f8d"/>
    <p:sldId xmlns:r="http://schemas.openxmlformats.org/officeDocument/2006/relationships" id="260" r:id="R525577bd0e2e44cb"/>
    <p:sldId xmlns:r="http://schemas.openxmlformats.org/officeDocument/2006/relationships" id="261" r:id="Rd95c9cb58154453e"/>
    <p:sldId xmlns:r="http://schemas.openxmlformats.org/officeDocument/2006/relationships" id="262" r:id="Rc9b0733a2bfd40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685fed7af74209" /><Relationship Type="http://schemas.openxmlformats.org/officeDocument/2006/relationships/slide" Target="/ppt/slides/slide1.xml" Id="R387e9995489a4c43" /><Relationship Type="http://schemas.openxmlformats.org/officeDocument/2006/relationships/slide" Target="/ppt/slides/slide2.xml" Id="R4e7d66aa95a7443a" /><Relationship Type="http://schemas.openxmlformats.org/officeDocument/2006/relationships/slide" Target="/ppt/slides/slide3.xml" Id="R1e8b138b69484a0f" /><Relationship Type="http://schemas.openxmlformats.org/officeDocument/2006/relationships/slide" Target="/ppt/slides/slide4.xml" Id="R3344e3f94a7f4f8d" /><Relationship Type="http://schemas.openxmlformats.org/officeDocument/2006/relationships/slide" Target="/ppt/slides/slide5.xml" Id="R525577bd0e2e44cb" /><Relationship Type="http://schemas.openxmlformats.org/officeDocument/2006/relationships/slide" Target="/ppt/slides/slide6.xml" Id="Rd95c9cb58154453e" /><Relationship Type="http://schemas.openxmlformats.org/officeDocument/2006/relationships/slide" Target="/ppt/slides/slide7.xml" Id="Rc9b0733a2bfd40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74ca0b3ec94c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90dc9c54a4377" /><Relationship Type="http://schemas.openxmlformats.org/officeDocument/2006/relationships/theme" Target="/ppt/slideMasters/theme/theme1.xml" Id="R8108df84dc154e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490dc9c54a43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25eec317f648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b4218349e45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2825e64a1c4f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858bffad2840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2a38b0d4894d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52c954f77a40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abf5f7f02c47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NRC GROUP ASA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NRC GROUP ASA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NRC GROUP ASA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NRC GROUP ASA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NRC GROUP ASA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NRC GROUP ASA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6 553 000 000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140 000 000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1 783 000 000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4 452 000 000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NRC GROUP ASA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SBAKKEJORD AS  –  10,5 %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HOLMEN SPESIALFOND  –  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J.P. MORGAN SE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SKANDINAVISKA ENSKILDA BANKEN AB (PUBL) OSLOFILIALEN NORSK AVDELING AV UTENLANDS  –  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KISTEFOS-MUSEETS DRIFTSFOND  –  3,5 %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INNOVEMUS AS  –  3,1 %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NRC GROUP ASA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Lysaker torg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25 45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contact@nrcgroup.no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www.nrcgroup.no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910 686 909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NRC GROUP ASA</a:t>
            </a:r>
          </a:p>
        </p:txBody>
      </p:sp>
    </p:spTree>
  </p:cSld>
  <p:clrMapOvr>
    <a:masterClrMapping xmlns:a="http://schemas.openxmlformats.org/drawingml/2006/main"/>
  </p:clrMapOvr>
</p:sld>
</file>