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cf143d76a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65f71370c4a30"/>
  </p:sldMasterIdLst>
  <p:sldIdLst>
    <p:sldId xmlns:r="http://schemas.openxmlformats.org/officeDocument/2006/relationships" id="256" r:id="R4e777a9b4dd749f7"/>
    <p:sldId xmlns:r="http://schemas.openxmlformats.org/officeDocument/2006/relationships" id="257" r:id="Rc472605907c34e9d"/>
    <p:sldId xmlns:r="http://schemas.openxmlformats.org/officeDocument/2006/relationships" id="258" r:id="Rfee2a5a607ad4ef9"/>
    <p:sldId xmlns:r="http://schemas.openxmlformats.org/officeDocument/2006/relationships" id="259" r:id="R47f1d8570c334b05"/>
    <p:sldId xmlns:r="http://schemas.openxmlformats.org/officeDocument/2006/relationships" id="260" r:id="R343408815aa043e6"/>
    <p:sldId xmlns:r="http://schemas.openxmlformats.org/officeDocument/2006/relationships" id="261" r:id="Rb91d009b5329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65f71370c4a30" /><Relationship Type="http://schemas.openxmlformats.org/officeDocument/2006/relationships/slide" Target="/ppt/slides/slide1.xml" Id="R4e777a9b4dd749f7" /><Relationship Type="http://schemas.openxmlformats.org/officeDocument/2006/relationships/slide" Target="/ppt/slides/slide2.xml" Id="Rc472605907c34e9d" /><Relationship Type="http://schemas.openxmlformats.org/officeDocument/2006/relationships/slide" Target="/ppt/slides/slide3.xml" Id="Rfee2a5a607ad4ef9" /><Relationship Type="http://schemas.openxmlformats.org/officeDocument/2006/relationships/slide" Target="/ppt/slides/slide4.xml" Id="R47f1d8570c334b05" /><Relationship Type="http://schemas.openxmlformats.org/officeDocument/2006/relationships/slide" Target="/ppt/slides/slide5.xml" Id="R343408815aa043e6" /><Relationship Type="http://schemas.openxmlformats.org/officeDocument/2006/relationships/slide" Target="/ppt/slides/slide6.xml" Id="Rb91d009b5329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5963b9e1c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65beb174c4095" /><Relationship Type="http://schemas.openxmlformats.org/officeDocument/2006/relationships/theme" Target="/ppt/slideMasters/theme/theme1.xml" Id="R80e7776913b1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65beb174c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fba78526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74ea658a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b554caf8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fac34a407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e0ae9fba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1bfde2fb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Withs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910 722 921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HOTELL AS</a:t>
            </a:r>
          </a:p>
        </p:txBody>
      </p:sp>
    </p:spTree>
  </p:cSld>
  <p:clrMapOvr>
    <a:masterClrMapping xmlns:a="http://schemas.openxmlformats.org/drawingml/2006/main"/>
  </p:clrMapOvr>
</p:sld>
</file>