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29ce10240b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54319a8bf49f4"/>
  </p:sldMasterIdLst>
  <p:sldIdLst>
    <p:sldId xmlns:r="http://schemas.openxmlformats.org/officeDocument/2006/relationships" id="256" r:id="R34db93aeee0940ec"/>
    <p:sldId xmlns:r="http://schemas.openxmlformats.org/officeDocument/2006/relationships" id="257" r:id="Rebb141bff10a4933"/>
    <p:sldId xmlns:r="http://schemas.openxmlformats.org/officeDocument/2006/relationships" id="258" r:id="R75cd850b4ce542f0"/>
    <p:sldId xmlns:r="http://schemas.openxmlformats.org/officeDocument/2006/relationships" id="259" r:id="R9edc9cc76fc94bfe"/>
    <p:sldId xmlns:r="http://schemas.openxmlformats.org/officeDocument/2006/relationships" id="260" r:id="R63fed1cacc7a4023"/>
    <p:sldId xmlns:r="http://schemas.openxmlformats.org/officeDocument/2006/relationships" id="261" r:id="R90cc82580d1c4f21"/>
    <p:sldId xmlns:r="http://schemas.openxmlformats.org/officeDocument/2006/relationships" id="262" r:id="Rf32f026f5b21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54319a8bf49f4" /><Relationship Type="http://schemas.openxmlformats.org/officeDocument/2006/relationships/slide" Target="/ppt/slides/slide1.xml" Id="R34db93aeee0940ec" /><Relationship Type="http://schemas.openxmlformats.org/officeDocument/2006/relationships/slide" Target="/ppt/slides/slide2.xml" Id="Rebb141bff10a4933" /><Relationship Type="http://schemas.openxmlformats.org/officeDocument/2006/relationships/slide" Target="/ppt/slides/slide3.xml" Id="R75cd850b4ce542f0" /><Relationship Type="http://schemas.openxmlformats.org/officeDocument/2006/relationships/slide" Target="/ppt/slides/slide4.xml" Id="R9edc9cc76fc94bfe" /><Relationship Type="http://schemas.openxmlformats.org/officeDocument/2006/relationships/slide" Target="/ppt/slides/slide5.xml" Id="R63fed1cacc7a4023" /><Relationship Type="http://schemas.openxmlformats.org/officeDocument/2006/relationships/slide" Target="/ppt/slides/slide6.xml" Id="R90cc82580d1c4f21" /><Relationship Type="http://schemas.openxmlformats.org/officeDocument/2006/relationships/slide" Target="/ppt/slides/slide7.xml" Id="Rf32f026f5b21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1664c7ae148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f57cf798a45a2" /><Relationship Type="http://schemas.openxmlformats.org/officeDocument/2006/relationships/theme" Target="/ppt/slideMasters/theme/theme1.xml" Id="R8d9accc4e12e4b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f57cf798a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80ef8a31b47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d0bb53a69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5a92c6de2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25f48e1084a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5b3cbe0cb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d19ce20b248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f245ba53f4a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HOTELL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60 601 973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23 305 465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18 045 365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69 369 978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117 510 906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BONDEUNGDOMSLAGET I TROMSØ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Withs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post@sagahotel.no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910 722 921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