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af478713bc45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3543b7edcf4fa1"/>
  </p:sldMasterIdLst>
  <p:sldIdLst>
    <p:sldId xmlns:r="http://schemas.openxmlformats.org/officeDocument/2006/relationships" id="256" r:id="Ra14b5a1ae420476e"/>
    <p:sldId xmlns:r="http://schemas.openxmlformats.org/officeDocument/2006/relationships" id="257" r:id="R37f68341a2724693"/>
    <p:sldId xmlns:r="http://schemas.openxmlformats.org/officeDocument/2006/relationships" id="258" r:id="R32b4e686f5684c8d"/>
    <p:sldId xmlns:r="http://schemas.openxmlformats.org/officeDocument/2006/relationships" id="259" r:id="R5ee45820083640cf"/>
    <p:sldId xmlns:r="http://schemas.openxmlformats.org/officeDocument/2006/relationships" id="260" r:id="R2811372b746b470e"/>
    <p:sldId xmlns:r="http://schemas.openxmlformats.org/officeDocument/2006/relationships" id="261" r:id="R4e4f60398a9349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543b7edcf4fa1" /><Relationship Type="http://schemas.openxmlformats.org/officeDocument/2006/relationships/slide" Target="/ppt/slides/slide1.xml" Id="Ra14b5a1ae420476e" /><Relationship Type="http://schemas.openxmlformats.org/officeDocument/2006/relationships/slide" Target="/ppt/slides/slide2.xml" Id="R37f68341a2724693" /><Relationship Type="http://schemas.openxmlformats.org/officeDocument/2006/relationships/slide" Target="/ppt/slides/slide3.xml" Id="R32b4e686f5684c8d" /><Relationship Type="http://schemas.openxmlformats.org/officeDocument/2006/relationships/slide" Target="/ppt/slides/slide4.xml" Id="R5ee45820083640cf" /><Relationship Type="http://schemas.openxmlformats.org/officeDocument/2006/relationships/slide" Target="/ppt/slides/slide5.xml" Id="R2811372b746b470e" /><Relationship Type="http://schemas.openxmlformats.org/officeDocument/2006/relationships/slide" Target="/ppt/slides/slide6.xml" Id="R4e4f60398a9349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f0d81e4a97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40172f8fd4ad5" /><Relationship Type="http://schemas.openxmlformats.org/officeDocument/2006/relationships/theme" Target="/ppt/slideMasters/theme/theme1.xml" Id="Rca3ae132058643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640172f8fd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cebac59d84a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590fa176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b40da5bc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5c22f80b1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0b6db2c4548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1d2ee80224e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LONEVÅG NÆRINGSPARK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LONEVÅG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LONEVÅG NÆRINGSPARK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LONEVÅG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LONEVÅG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LONEVÅG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OTAS HOLDING AS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OTAS HOLDING AS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LONEVÅG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jmk@otas.no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910 732 986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LONEVÅG NÆRINGSPARK AS</a:t>
            </a:r>
          </a:p>
        </p:txBody>
      </p:sp>
    </p:spTree>
  </p:cSld>
  <p:clrMapOvr>
    <a:masterClrMapping xmlns:a="http://schemas.openxmlformats.org/drawingml/2006/main"/>
  </p:clrMapOvr>
</p:sld>
</file>