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99d1d75c0f45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f843168c94c90"/>
  </p:sldMasterIdLst>
  <p:sldIdLst>
    <p:sldId xmlns:r="http://schemas.openxmlformats.org/officeDocument/2006/relationships" id="256" r:id="Rbc5f21530a624f06"/>
    <p:sldId xmlns:r="http://schemas.openxmlformats.org/officeDocument/2006/relationships" id="257" r:id="Rb5f75a289bb548dd"/>
    <p:sldId xmlns:r="http://schemas.openxmlformats.org/officeDocument/2006/relationships" id="258" r:id="R017611a5e38a4e24"/>
    <p:sldId xmlns:r="http://schemas.openxmlformats.org/officeDocument/2006/relationships" id="259" r:id="R5f68f467cf764ce2"/>
    <p:sldId xmlns:r="http://schemas.openxmlformats.org/officeDocument/2006/relationships" id="260" r:id="R6c6690d0b9ef4e08"/>
    <p:sldId xmlns:r="http://schemas.openxmlformats.org/officeDocument/2006/relationships" id="261" r:id="R88286dfe1f8c4b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f843168c94c90" /><Relationship Type="http://schemas.openxmlformats.org/officeDocument/2006/relationships/slide" Target="/ppt/slides/slide1.xml" Id="Rbc5f21530a624f06" /><Relationship Type="http://schemas.openxmlformats.org/officeDocument/2006/relationships/slide" Target="/ppt/slides/slide2.xml" Id="Rb5f75a289bb548dd" /><Relationship Type="http://schemas.openxmlformats.org/officeDocument/2006/relationships/slide" Target="/ppt/slides/slide3.xml" Id="R017611a5e38a4e24" /><Relationship Type="http://schemas.openxmlformats.org/officeDocument/2006/relationships/slide" Target="/ppt/slides/slide4.xml" Id="R5f68f467cf764ce2" /><Relationship Type="http://schemas.openxmlformats.org/officeDocument/2006/relationships/slide" Target="/ppt/slides/slide5.xml" Id="R6c6690d0b9ef4e08" /><Relationship Type="http://schemas.openxmlformats.org/officeDocument/2006/relationships/slide" Target="/ppt/slides/slide6.xml" Id="R88286dfe1f8c4b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bd78817854d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0d3f696934622" /><Relationship Type="http://schemas.openxmlformats.org/officeDocument/2006/relationships/theme" Target="/ppt/slideMasters/theme/theme1.xml" Id="R02b5d25f5dcf46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20d3f6969346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6e136407d48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b50e7db44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32e1f14ea4d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e667b058b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0e633a139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4d010262d4e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71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910 791 397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