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326a06e7c144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818dd26fe24478"/>
  </p:sldMasterIdLst>
  <p:sldIdLst>
    <p:sldId xmlns:r="http://schemas.openxmlformats.org/officeDocument/2006/relationships" id="256" r:id="R8f9e1b81216c4716"/>
    <p:sldId xmlns:r="http://schemas.openxmlformats.org/officeDocument/2006/relationships" id="257" r:id="R7a3ca75fc5dc4728"/>
    <p:sldId xmlns:r="http://schemas.openxmlformats.org/officeDocument/2006/relationships" id="258" r:id="R9b4a9fb228e54db2"/>
    <p:sldId xmlns:r="http://schemas.openxmlformats.org/officeDocument/2006/relationships" id="259" r:id="R7db202ff5f2e471c"/>
    <p:sldId xmlns:r="http://schemas.openxmlformats.org/officeDocument/2006/relationships" id="260" r:id="R0865f9099d7e4664"/>
    <p:sldId xmlns:r="http://schemas.openxmlformats.org/officeDocument/2006/relationships" id="261" r:id="R2c53b5d584434e96"/>
    <p:sldId xmlns:r="http://schemas.openxmlformats.org/officeDocument/2006/relationships" id="262" r:id="R9d3422e8aa084f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18dd26fe24478" /><Relationship Type="http://schemas.openxmlformats.org/officeDocument/2006/relationships/slide" Target="/ppt/slides/slide1.xml" Id="R8f9e1b81216c4716" /><Relationship Type="http://schemas.openxmlformats.org/officeDocument/2006/relationships/slide" Target="/ppt/slides/slide2.xml" Id="R7a3ca75fc5dc4728" /><Relationship Type="http://schemas.openxmlformats.org/officeDocument/2006/relationships/slide" Target="/ppt/slides/slide3.xml" Id="R9b4a9fb228e54db2" /><Relationship Type="http://schemas.openxmlformats.org/officeDocument/2006/relationships/slide" Target="/ppt/slides/slide4.xml" Id="R7db202ff5f2e471c" /><Relationship Type="http://schemas.openxmlformats.org/officeDocument/2006/relationships/slide" Target="/ppt/slides/slide5.xml" Id="R0865f9099d7e4664" /><Relationship Type="http://schemas.openxmlformats.org/officeDocument/2006/relationships/slide" Target="/ppt/slides/slide6.xml" Id="R2c53b5d584434e96" /><Relationship Type="http://schemas.openxmlformats.org/officeDocument/2006/relationships/slide" Target="/ppt/slides/slide7.xml" Id="R9d3422e8aa084f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7feee3095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b4a38829d45a8" /><Relationship Type="http://schemas.openxmlformats.org/officeDocument/2006/relationships/theme" Target="/ppt/slideMasters/theme/theme1.xml" Id="Rbb58f86f28144e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b4a38829d45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f5586e51f4e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b0e798d1c49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f0dac11d44c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32c41819548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3bcbfd492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e13bc7cee47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1331c254b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5 513 180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15 853 624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21 837 157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BREDE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71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910 791 397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