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adba24de8840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0cfee7791d4e5b"/>
  </p:sldMasterIdLst>
  <p:sldIdLst>
    <p:sldId xmlns:r="http://schemas.openxmlformats.org/officeDocument/2006/relationships" id="256" r:id="Rbbb1cc397baa41ff"/>
    <p:sldId xmlns:r="http://schemas.openxmlformats.org/officeDocument/2006/relationships" id="257" r:id="Rde6c19f81a2148b6"/>
    <p:sldId xmlns:r="http://schemas.openxmlformats.org/officeDocument/2006/relationships" id="258" r:id="R474f9ee7f5654017"/>
    <p:sldId xmlns:r="http://schemas.openxmlformats.org/officeDocument/2006/relationships" id="259" r:id="Rf6cf28dbbac747cb"/>
    <p:sldId xmlns:r="http://schemas.openxmlformats.org/officeDocument/2006/relationships" id="260" r:id="R288c66133eb24e31"/>
    <p:sldId xmlns:r="http://schemas.openxmlformats.org/officeDocument/2006/relationships" id="261" r:id="Ra34eae3c7bd1406f"/>
    <p:sldId xmlns:r="http://schemas.openxmlformats.org/officeDocument/2006/relationships" id="262" r:id="R6694d276378142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0cfee7791d4e5b" /><Relationship Type="http://schemas.openxmlformats.org/officeDocument/2006/relationships/slide" Target="/ppt/slides/slide1.xml" Id="Rbbb1cc397baa41ff" /><Relationship Type="http://schemas.openxmlformats.org/officeDocument/2006/relationships/slide" Target="/ppt/slides/slide2.xml" Id="Rde6c19f81a2148b6" /><Relationship Type="http://schemas.openxmlformats.org/officeDocument/2006/relationships/slide" Target="/ppt/slides/slide3.xml" Id="R474f9ee7f5654017" /><Relationship Type="http://schemas.openxmlformats.org/officeDocument/2006/relationships/slide" Target="/ppt/slides/slide4.xml" Id="Rf6cf28dbbac747cb" /><Relationship Type="http://schemas.openxmlformats.org/officeDocument/2006/relationships/slide" Target="/ppt/slides/slide5.xml" Id="R288c66133eb24e31" /><Relationship Type="http://schemas.openxmlformats.org/officeDocument/2006/relationships/slide" Target="/ppt/slides/slide6.xml" Id="Ra34eae3c7bd1406f" /><Relationship Type="http://schemas.openxmlformats.org/officeDocument/2006/relationships/slide" Target="/ppt/slides/slide7.xml" Id="R6694d276378142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5bee434b484b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cd0d82771436a" /><Relationship Type="http://schemas.openxmlformats.org/officeDocument/2006/relationships/theme" Target="/ppt/slideMasters/theme/theme1.xml" Id="R0ddd44f365b74e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ecd0d8277143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c7cd794da4d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c62c1e3cf4a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0c048f6654d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026179da649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c43613b1b44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2b1417cbe48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a0f908ef04c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BRUNSVIKS EFTF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BRUNSVIKS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BRUNSVIKS EFTF AS ble etablert [år] og holder til i Måløy.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BRUNSVIKS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BRUNSVIKS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BRUNSVIKS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4 399 768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3 558 321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2 830 321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2 376 439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2 513 234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BRUNSVIKS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PER NYGÅRD  –  21,9 %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NORUNN OLAUG VERLO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ARNE MULELID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TURID ELSE BRUNSVIK KVALHEIM  –  10,4 %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GERD ANNE MULELID HELLAND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LICI INVEST AS  –  7,9 %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BRUNSVIKS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Gate 1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6700 Måløy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85 59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post@brunsvik.no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910 859 935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BRUNSVIKS EFTF AS</a:t>
            </a:r>
          </a:p>
        </p:txBody>
      </p:sp>
    </p:spTree>
  </p:cSld>
  <p:clrMapOvr>
    <a:masterClrMapping xmlns:a="http://schemas.openxmlformats.org/drawingml/2006/main"/>
  </p:clrMapOvr>
</p:sld>
</file>