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5fa677806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25ec0c5fa40a8"/>
  </p:sldMasterIdLst>
  <p:sldIdLst>
    <p:sldId xmlns:r="http://schemas.openxmlformats.org/officeDocument/2006/relationships" id="256" r:id="Rbc2606b69b824903"/>
    <p:sldId xmlns:r="http://schemas.openxmlformats.org/officeDocument/2006/relationships" id="257" r:id="R96817297bd274178"/>
    <p:sldId xmlns:r="http://schemas.openxmlformats.org/officeDocument/2006/relationships" id="258" r:id="Ra782dd4874d04c30"/>
    <p:sldId xmlns:r="http://schemas.openxmlformats.org/officeDocument/2006/relationships" id="259" r:id="R59717989a7f54b8c"/>
    <p:sldId xmlns:r="http://schemas.openxmlformats.org/officeDocument/2006/relationships" id="260" r:id="Re11d159bd68e4ff9"/>
    <p:sldId xmlns:r="http://schemas.openxmlformats.org/officeDocument/2006/relationships" id="261" r:id="R5c2b554c34214368"/>
    <p:sldId xmlns:r="http://schemas.openxmlformats.org/officeDocument/2006/relationships" id="262" r:id="Re5ff39a043a2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25ec0c5fa40a8" /><Relationship Type="http://schemas.openxmlformats.org/officeDocument/2006/relationships/slide" Target="/ppt/slides/slide1.xml" Id="Rbc2606b69b824903" /><Relationship Type="http://schemas.openxmlformats.org/officeDocument/2006/relationships/slide" Target="/ppt/slides/slide2.xml" Id="R96817297bd274178" /><Relationship Type="http://schemas.openxmlformats.org/officeDocument/2006/relationships/slide" Target="/ppt/slides/slide3.xml" Id="Ra782dd4874d04c30" /><Relationship Type="http://schemas.openxmlformats.org/officeDocument/2006/relationships/slide" Target="/ppt/slides/slide4.xml" Id="R59717989a7f54b8c" /><Relationship Type="http://schemas.openxmlformats.org/officeDocument/2006/relationships/slide" Target="/ppt/slides/slide5.xml" Id="Re11d159bd68e4ff9" /><Relationship Type="http://schemas.openxmlformats.org/officeDocument/2006/relationships/slide" Target="/ppt/slides/slide6.xml" Id="R5c2b554c34214368" /><Relationship Type="http://schemas.openxmlformats.org/officeDocument/2006/relationships/slide" Target="/ppt/slides/slide7.xml" Id="Re5ff39a043a2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f60715674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e179d56b4e8e" /><Relationship Type="http://schemas.openxmlformats.org/officeDocument/2006/relationships/theme" Target="/ppt/slideMasters/theme/theme1.xml" Id="Rcb948ccfcad4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ae179d56b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729dd39e4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b5b5067b4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5231b8ad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062701eca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72989337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f00fa1d23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20d2fb0da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REKNESKAPS-SERVICE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REKNESKAPS-SERVICE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22 014 140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910 861 360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