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8f4c67edb149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ad4022783c4bf3"/>
  </p:sldMasterIdLst>
  <p:sldIdLst>
    <p:sldId xmlns:r="http://schemas.openxmlformats.org/officeDocument/2006/relationships" id="256" r:id="R2eb653cb9f3945cf"/>
    <p:sldId xmlns:r="http://schemas.openxmlformats.org/officeDocument/2006/relationships" id="257" r:id="Rb8e154dfc6b64465"/>
    <p:sldId xmlns:r="http://schemas.openxmlformats.org/officeDocument/2006/relationships" id="258" r:id="R4854be31944544eb"/>
    <p:sldId xmlns:r="http://schemas.openxmlformats.org/officeDocument/2006/relationships" id="259" r:id="R6cf276c48968492e"/>
    <p:sldId xmlns:r="http://schemas.openxmlformats.org/officeDocument/2006/relationships" id="260" r:id="R83951cee2d214744"/>
    <p:sldId xmlns:r="http://schemas.openxmlformats.org/officeDocument/2006/relationships" id="261" r:id="R77781270295344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ad4022783c4bf3" /><Relationship Type="http://schemas.openxmlformats.org/officeDocument/2006/relationships/slide" Target="/ppt/slides/slide1.xml" Id="R2eb653cb9f3945cf" /><Relationship Type="http://schemas.openxmlformats.org/officeDocument/2006/relationships/slide" Target="/ppt/slides/slide2.xml" Id="Rb8e154dfc6b64465" /><Relationship Type="http://schemas.openxmlformats.org/officeDocument/2006/relationships/slide" Target="/ppt/slides/slide3.xml" Id="R4854be31944544eb" /><Relationship Type="http://schemas.openxmlformats.org/officeDocument/2006/relationships/slide" Target="/ppt/slides/slide4.xml" Id="R6cf276c48968492e" /><Relationship Type="http://schemas.openxmlformats.org/officeDocument/2006/relationships/slide" Target="/ppt/slides/slide5.xml" Id="R83951cee2d214744" /><Relationship Type="http://schemas.openxmlformats.org/officeDocument/2006/relationships/slide" Target="/ppt/slides/slide6.xml" Id="R77781270295344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55f7dbbfa849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3815b260ad437e" /><Relationship Type="http://schemas.openxmlformats.org/officeDocument/2006/relationships/theme" Target="/ppt/slideMasters/theme/theme1.xml" Id="R9d00d81f34aa43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3815b260ad43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5e61bd96674d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cadb06ed854d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c5c45e9a594f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a081d69bb540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67d81dbcc049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ce60f5e22440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JOSEFINES GATE 9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JOSEFINES GATE 9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JOSEFINES GATE 9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JOSEFINES GATE 9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JOSEFINES GATE 9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JOSEFINES GATE 9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GULLBORGEN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JOSEFINES GATE 9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910 870 165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JOSEFINES GATE 9 AS</a:t>
            </a:r>
          </a:p>
        </p:txBody>
      </p:sp>
    </p:spTree>
  </p:cSld>
  <p:clrMapOvr>
    <a:masterClrMapping xmlns:a="http://schemas.openxmlformats.org/drawingml/2006/main"/>
  </p:clrMapOvr>
</p:sld>
</file>