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64b138980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545202fca4194"/>
  </p:sldMasterIdLst>
  <p:sldIdLst>
    <p:sldId xmlns:r="http://schemas.openxmlformats.org/officeDocument/2006/relationships" id="256" r:id="R89410621df134faa"/>
    <p:sldId xmlns:r="http://schemas.openxmlformats.org/officeDocument/2006/relationships" id="257" r:id="R30ae6df686a2463d"/>
    <p:sldId xmlns:r="http://schemas.openxmlformats.org/officeDocument/2006/relationships" id="258" r:id="Rfa26ecd8e6e34a36"/>
    <p:sldId xmlns:r="http://schemas.openxmlformats.org/officeDocument/2006/relationships" id="259" r:id="R6118ad571ec54f3c"/>
    <p:sldId xmlns:r="http://schemas.openxmlformats.org/officeDocument/2006/relationships" id="260" r:id="R36bd41ae47cf427d"/>
    <p:sldId xmlns:r="http://schemas.openxmlformats.org/officeDocument/2006/relationships" id="261" r:id="R9ecb3df116f044d6"/>
    <p:sldId xmlns:r="http://schemas.openxmlformats.org/officeDocument/2006/relationships" id="262" r:id="Rc1996721dd27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545202fca4194" /><Relationship Type="http://schemas.openxmlformats.org/officeDocument/2006/relationships/slide" Target="/ppt/slides/slide1.xml" Id="R89410621df134faa" /><Relationship Type="http://schemas.openxmlformats.org/officeDocument/2006/relationships/slide" Target="/ppt/slides/slide2.xml" Id="R30ae6df686a2463d" /><Relationship Type="http://schemas.openxmlformats.org/officeDocument/2006/relationships/slide" Target="/ppt/slides/slide3.xml" Id="Rfa26ecd8e6e34a36" /><Relationship Type="http://schemas.openxmlformats.org/officeDocument/2006/relationships/slide" Target="/ppt/slides/slide4.xml" Id="R6118ad571ec54f3c" /><Relationship Type="http://schemas.openxmlformats.org/officeDocument/2006/relationships/slide" Target="/ppt/slides/slide5.xml" Id="R36bd41ae47cf427d" /><Relationship Type="http://schemas.openxmlformats.org/officeDocument/2006/relationships/slide" Target="/ppt/slides/slide6.xml" Id="R9ecb3df116f044d6" /><Relationship Type="http://schemas.openxmlformats.org/officeDocument/2006/relationships/slide" Target="/ppt/slides/slide7.xml" Id="Rc1996721dd27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b167def6d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e81c40704cb1" /><Relationship Type="http://schemas.openxmlformats.org/officeDocument/2006/relationships/theme" Target="/ppt/slideMasters/theme/theme1.xml" Id="Reb4d5d918f2a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de81c4070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5654ee845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7d475880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ac357422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7ae6dab1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50769df8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a5672e45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16d68f9e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REGNSKAP A/S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910 909 177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