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2c4215853544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78f25582814802"/>
  </p:sldMasterIdLst>
  <p:sldIdLst>
    <p:sldId xmlns:r="http://schemas.openxmlformats.org/officeDocument/2006/relationships" id="256" r:id="R7c940a22e65c4cd0"/>
    <p:sldId xmlns:r="http://schemas.openxmlformats.org/officeDocument/2006/relationships" id="257" r:id="R4704e2b499fb42a1"/>
    <p:sldId xmlns:r="http://schemas.openxmlformats.org/officeDocument/2006/relationships" id="258" r:id="Re3776d338b3b4a36"/>
    <p:sldId xmlns:r="http://schemas.openxmlformats.org/officeDocument/2006/relationships" id="259" r:id="R27efe32324a6447a"/>
    <p:sldId xmlns:r="http://schemas.openxmlformats.org/officeDocument/2006/relationships" id="260" r:id="R9c631c01e94a463d"/>
    <p:sldId xmlns:r="http://schemas.openxmlformats.org/officeDocument/2006/relationships" id="261" r:id="R85e90f4ba2654c9c"/>
    <p:sldId xmlns:r="http://schemas.openxmlformats.org/officeDocument/2006/relationships" id="262" r:id="Rf001d2fc648e42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8f25582814802" /><Relationship Type="http://schemas.openxmlformats.org/officeDocument/2006/relationships/slide" Target="/ppt/slides/slide1.xml" Id="R7c940a22e65c4cd0" /><Relationship Type="http://schemas.openxmlformats.org/officeDocument/2006/relationships/slide" Target="/ppt/slides/slide2.xml" Id="R4704e2b499fb42a1" /><Relationship Type="http://schemas.openxmlformats.org/officeDocument/2006/relationships/slide" Target="/ppt/slides/slide3.xml" Id="Re3776d338b3b4a36" /><Relationship Type="http://schemas.openxmlformats.org/officeDocument/2006/relationships/slide" Target="/ppt/slides/slide4.xml" Id="R27efe32324a6447a" /><Relationship Type="http://schemas.openxmlformats.org/officeDocument/2006/relationships/slide" Target="/ppt/slides/slide5.xml" Id="R9c631c01e94a463d" /><Relationship Type="http://schemas.openxmlformats.org/officeDocument/2006/relationships/slide" Target="/ppt/slides/slide6.xml" Id="R85e90f4ba2654c9c" /><Relationship Type="http://schemas.openxmlformats.org/officeDocument/2006/relationships/slide" Target="/ppt/slides/slide7.xml" Id="Rf001d2fc648e42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a1562be2a4b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e2e6c18854ec6" /><Relationship Type="http://schemas.openxmlformats.org/officeDocument/2006/relationships/theme" Target="/ppt/slideMasters/theme/theme1.xml" Id="Rc03b542e211947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5e2e6c18854e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6c628367d43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1386fc6f74c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2aafb40c141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d6b94f72342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e4e79da8148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7524fa9604e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ac88a0c3440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A/S Bulldozer Maskinlag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Bulldozer Maskinlag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A/S Bulldozer Maskinlag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Bulldozer Maskinlag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Bulldozer Maskinlag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Bulldozer Maskinlag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13 764 615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−3 450 797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22 292 922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76 183 900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Bulldozer Maskinlag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TOPSITT TOFTEN AS  –  20,8 %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J INVEST AS  –  20,5 %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HMC INVEST AS  –  20,5 %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I-LAG INVEST AS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JOHNSEN INVEST AS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MARGRETHE REINSNES  –  6,9 %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Bulldozer Maskinlag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910 910 353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Bulldozer Maskinlag</a:t>
            </a:r>
          </a:p>
        </p:txBody>
      </p:sp>
    </p:spTree>
  </p:cSld>
  <p:clrMapOvr>
    <a:masterClrMapping xmlns:a="http://schemas.openxmlformats.org/drawingml/2006/main"/>
  </p:clrMapOvr>
</p:sld>
</file>