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b7998952734a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f257bde0f412a"/>
  </p:sldMasterIdLst>
  <p:sldIdLst>
    <p:sldId xmlns:r="http://schemas.openxmlformats.org/officeDocument/2006/relationships" id="256" r:id="Rca3bfc7cad4043e1"/>
    <p:sldId xmlns:r="http://schemas.openxmlformats.org/officeDocument/2006/relationships" id="257" r:id="R28b27f6497314c01"/>
    <p:sldId xmlns:r="http://schemas.openxmlformats.org/officeDocument/2006/relationships" id="258" r:id="R72b30d9b1fae436c"/>
    <p:sldId xmlns:r="http://schemas.openxmlformats.org/officeDocument/2006/relationships" id="259" r:id="R03c499ca0f714129"/>
    <p:sldId xmlns:r="http://schemas.openxmlformats.org/officeDocument/2006/relationships" id="260" r:id="Ra065c8bb66254a54"/>
    <p:sldId xmlns:r="http://schemas.openxmlformats.org/officeDocument/2006/relationships" id="261" r:id="Rf7fea99f2184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f257bde0f412a" /><Relationship Type="http://schemas.openxmlformats.org/officeDocument/2006/relationships/slide" Target="/ppt/slides/slide1.xml" Id="Rca3bfc7cad4043e1" /><Relationship Type="http://schemas.openxmlformats.org/officeDocument/2006/relationships/slide" Target="/ppt/slides/slide2.xml" Id="R28b27f6497314c01" /><Relationship Type="http://schemas.openxmlformats.org/officeDocument/2006/relationships/slide" Target="/ppt/slides/slide3.xml" Id="R72b30d9b1fae436c" /><Relationship Type="http://schemas.openxmlformats.org/officeDocument/2006/relationships/slide" Target="/ppt/slides/slide4.xml" Id="R03c499ca0f714129" /><Relationship Type="http://schemas.openxmlformats.org/officeDocument/2006/relationships/slide" Target="/ppt/slides/slide5.xml" Id="Ra065c8bb66254a54" /><Relationship Type="http://schemas.openxmlformats.org/officeDocument/2006/relationships/slide" Target="/ppt/slides/slide6.xml" Id="Rf7fea99f2184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0c28841cb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bf89f2abc4c0a" /><Relationship Type="http://schemas.openxmlformats.org/officeDocument/2006/relationships/theme" Target="/ppt/slideMasters/theme/theme1.xml" Id="R64f5c16732a3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bf89f2abc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0b328317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3dd4da62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96b37ddac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a8e420034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8a601942f46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e8a7b64c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