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d32a5e01e48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906f14e1a14c77"/>
  </p:sldMasterIdLst>
  <p:sldIdLst>
    <p:sldId xmlns:r="http://schemas.openxmlformats.org/officeDocument/2006/relationships" id="256" r:id="R90e4cc7baa3d479b"/>
    <p:sldId xmlns:r="http://schemas.openxmlformats.org/officeDocument/2006/relationships" id="257" r:id="R7081566eb3694157"/>
    <p:sldId xmlns:r="http://schemas.openxmlformats.org/officeDocument/2006/relationships" id="258" r:id="R0fa2bcdba5294a98"/>
    <p:sldId xmlns:r="http://schemas.openxmlformats.org/officeDocument/2006/relationships" id="259" r:id="Rccd27fd7d1244bb1"/>
    <p:sldId xmlns:r="http://schemas.openxmlformats.org/officeDocument/2006/relationships" id="260" r:id="R420802f883cd4e81"/>
    <p:sldId xmlns:r="http://schemas.openxmlformats.org/officeDocument/2006/relationships" id="261" r:id="Ref1af38f07cd4fbb"/>
    <p:sldId xmlns:r="http://schemas.openxmlformats.org/officeDocument/2006/relationships" id="262" r:id="R96d80c0296b8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06f14e1a14c77" /><Relationship Type="http://schemas.openxmlformats.org/officeDocument/2006/relationships/slide" Target="/ppt/slides/slide1.xml" Id="R90e4cc7baa3d479b" /><Relationship Type="http://schemas.openxmlformats.org/officeDocument/2006/relationships/slide" Target="/ppt/slides/slide2.xml" Id="R7081566eb3694157" /><Relationship Type="http://schemas.openxmlformats.org/officeDocument/2006/relationships/slide" Target="/ppt/slides/slide3.xml" Id="R0fa2bcdba5294a98" /><Relationship Type="http://schemas.openxmlformats.org/officeDocument/2006/relationships/slide" Target="/ppt/slides/slide4.xml" Id="Rccd27fd7d1244bb1" /><Relationship Type="http://schemas.openxmlformats.org/officeDocument/2006/relationships/slide" Target="/ppt/slides/slide5.xml" Id="R420802f883cd4e81" /><Relationship Type="http://schemas.openxmlformats.org/officeDocument/2006/relationships/slide" Target="/ppt/slides/slide6.xml" Id="Ref1af38f07cd4fbb" /><Relationship Type="http://schemas.openxmlformats.org/officeDocument/2006/relationships/slide" Target="/ppt/slides/slide7.xml" Id="R96d80c0296b8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665c8258f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f44558c624770" /><Relationship Type="http://schemas.openxmlformats.org/officeDocument/2006/relationships/theme" Target="/ppt/slideMasters/theme/theme1.xml" Id="R68359633a9dc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f44558c62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f97d5b17a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494b87903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d923286a848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1a45248b74e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184a3bfa94d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d04ca6534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aa249046942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BYGGTEKNIKK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BYGGTEKNIKK PROSJEKT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29 901 764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−7 218 586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−51 009 360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564 336 405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1 015 772 325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HMSIN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MAGNUSMAGNUS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SAZAVA AS  –  27,9 %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