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8720367f5549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a4f62fefa44d51"/>
  </p:sldMasterIdLst>
  <p:sldIdLst>
    <p:sldId xmlns:r="http://schemas.openxmlformats.org/officeDocument/2006/relationships" id="256" r:id="R2e34cdc0a0374e5a"/>
    <p:sldId xmlns:r="http://schemas.openxmlformats.org/officeDocument/2006/relationships" id="257" r:id="R905141947dfc4e9b"/>
    <p:sldId xmlns:r="http://schemas.openxmlformats.org/officeDocument/2006/relationships" id="258" r:id="R0f21490c7d694466"/>
    <p:sldId xmlns:r="http://schemas.openxmlformats.org/officeDocument/2006/relationships" id="259" r:id="Red7f67314ede4ece"/>
    <p:sldId xmlns:r="http://schemas.openxmlformats.org/officeDocument/2006/relationships" id="260" r:id="R0790a4de0a9e4b63"/>
    <p:sldId xmlns:r="http://schemas.openxmlformats.org/officeDocument/2006/relationships" id="261" r:id="R61f265c92ad54983"/>
    <p:sldId xmlns:r="http://schemas.openxmlformats.org/officeDocument/2006/relationships" id="262" r:id="R2670d7d6b71a4f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a4f62fefa44d51" /><Relationship Type="http://schemas.openxmlformats.org/officeDocument/2006/relationships/slide" Target="/ppt/slides/slide1.xml" Id="R2e34cdc0a0374e5a" /><Relationship Type="http://schemas.openxmlformats.org/officeDocument/2006/relationships/slide" Target="/ppt/slides/slide2.xml" Id="R905141947dfc4e9b" /><Relationship Type="http://schemas.openxmlformats.org/officeDocument/2006/relationships/slide" Target="/ppt/slides/slide3.xml" Id="R0f21490c7d694466" /><Relationship Type="http://schemas.openxmlformats.org/officeDocument/2006/relationships/slide" Target="/ppt/slides/slide4.xml" Id="Red7f67314ede4ece" /><Relationship Type="http://schemas.openxmlformats.org/officeDocument/2006/relationships/slide" Target="/ppt/slides/slide5.xml" Id="R0790a4de0a9e4b63" /><Relationship Type="http://schemas.openxmlformats.org/officeDocument/2006/relationships/slide" Target="/ppt/slides/slide6.xml" Id="R61f265c92ad54983" /><Relationship Type="http://schemas.openxmlformats.org/officeDocument/2006/relationships/slide" Target="/ppt/slides/slide7.xml" Id="R2670d7d6b71a4f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ed1b69af5b45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b56ab656f749c2" /><Relationship Type="http://schemas.openxmlformats.org/officeDocument/2006/relationships/theme" Target="/ppt/slideMasters/theme/theme1.xml" Id="R6b89dfb807e246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b56ab656f749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eb1f38a2bb42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c77475983a40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28b0379f2547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f11cf8ba64b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43cb7365c041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c4bf683a6447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92efe19f8a4f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BØE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BØE EIENDOM AS ble etablert [år] og holder til i Egersund.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1 017 851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−466 479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−698 314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5 916 856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23 797 926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OCE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Strandgaten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4370 Egersund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910 958 089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BØE EIENDOM AS</a:t>
            </a:r>
          </a:p>
        </p:txBody>
      </p:sp>
    </p:spTree>
  </p:cSld>
  <p:clrMapOvr>
    <a:masterClrMapping xmlns:a="http://schemas.openxmlformats.org/drawingml/2006/main"/>
  </p:clrMapOvr>
</p:sld>
</file>