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23c18b4cfa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ed85656c24a10"/>
  </p:sldMasterIdLst>
  <p:sldIdLst>
    <p:sldId xmlns:r="http://schemas.openxmlformats.org/officeDocument/2006/relationships" id="256" r:id="R7d4a7979b25149dd"/>
    <p:sldId xmlns:r="http://schemas.openxmlformats.org/officeDocument/2006/relationships" id="257" r:id="R7d871f634d9b42bf"/>
    <p:sldId xmlns:r="http://schemas.openxmlformats.org/officeDocument/2006/relationships" id="258" r:id="R24f3c278a99c42db"/>
    <p:sldId xmlns:r="http://schemas.openxmlformats.org/officeDocument/2006/relationships" id="259" r:id="Ra52c62f62af0433e"/>
    <p:sldId xmlns:r="http://schemas.openxmlformats.org/officeDocument/2006/relationships" id="260" r:id="Raa8dc781e6494762"/>
    <p:sldId xmlns:r="http://schemas.openxmlformats.org/officeDocument/2006/relationships" id="261" r:id="R1da224ceaeac428e"/>
    <p:sldId xmlns:r="http://schemas.openxmlformats.org/officeDocument/2006/relationships" id="262" r:id="R8d56b347c26044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ed85656c24a10" /><Relationship Type="http://schemas.openxmlformats.org/officeDocument/2006/relationships/slide" Target="/ppt/slides/slide1.xml" Id="R7d4a7979b25149dd" /><Relationship Type="http://schemas.openxmlformats.org/officeDocument/2006/relationships/slide" Target="/ppt/slides/slide2.xml" Id="R7d871f634d9b42bf" /><Relationship Type="http://schemas.openxmlformats.org/officeDocument/2006/relationships/slide" Target="/ppt/slides/slide3.xml" Id="R24f3c278a99c42db" /><Relationship Type="http://schemas.openxmlformats.org/officeDocument/2006/relationships/slide" Target="/ppt/slides/slide4.xml" Id="Ra52c62f62af0433e" /><Relationship Type="http://schemas.openxmlformats.org/officeDocument/2006/relationships/slide" Target="/ppt/slides/slide5.xml" Id="Raa8dc781e6494762" /><Relationship Type="http://schemas.openxmlformats.org/officeDocument/2006/relationships/slide" Target="/ppt/slides/slide6.xml" Id="R1da224ceaeac428e" /><Relationship Type="http://schemas.openxmlformats.org/officeDocument/2006/relationships/slide" Target="/ppt/slides/slide7.xml" Id="R8d56b347c26044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caf6d1adb43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3d2cc00fe4c80" /><Relationship Type="http://schemas.openxmlformats.org/officeDocument/2006/relationships/theme" Target="/ppt/slideMasters/theme/theme1.xml" Id="R7a2148eef3a543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33d2cc00fe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7a662b9f8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5dc76806f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ac3947bf0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7fb9e49d4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086f9cedc42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7529e885d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e03fd8bf946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BØE &amp; LEPSØY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BØE &amp; LEPSØY ble etablert [år] og holder til i Hagavik.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5 407 267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1 207 969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−2 045 427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−12 231 840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9 028 493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TYRLANNA AS  –  57,7 %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ATFB LATTE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BØE &amp; LEPSØY  –  7,3 %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Bøe, Dahlsvegen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5217 Hagavik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910 958 178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BØE &amp; LEPSØY</a:t>
            </a:r>
          </a:p>
        </p:txBody>
      </p:sp>
    </p:spTree>
  </p:cSld>
  <p:clrMapOvr>
    <a:masterClrMapping xmlns:a="http://schemas.openxmlformats.org/drawingml/2006/main"/>
  </p:clrMapOvr>
</p:sld>
</file>