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071e6005504d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88e8964f304ced"/>
  </p:sldMasterIdLst>
  <p:sldIdLst>
    <p:sldId xmlns:r="http://schemas.openxmlformats.org/officeDocument/2006/relationships" id="256" r:id="R90aedca0a7f646da"/>
    <p:sldId xmlns:r="http://schemas.openxmlformats.org/officeDocument/2006/relationships" id="257" r:id="R85f738cf10954276"/>
    <p:sldId xmlns:r="http://schemas.openxmlformats.org/officeDocument/2006/relationships" id="258" r:id="R6bacfb4a35fc4aae"/>
    <p:sldId xmlns:r="http://schemas.openxmlformats.org/officeDocument/2006/relationships" id="259" r:id="R1df5ddc6056f4682"/>
    <p:sldId xmlns:r="http://schemas.openxmlformats.org/officeDocument/2006/relationships" id="260" r:id="R1df63cb489a74e65"/>
    <p:sldId xmlns:r="http://schemas.openxmlformats.org/officeDocument/2006/relationships" id="261" r:id="R3c6c1951ff094b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88e8964f304ced" /><Relationship Type="http://schemas.openxmlformats.org/officeDocument/2006/relationships/slide" Target="/ppt/slides/slide1.xml" Id="R90aedca0a7f646da" /><Relationship Type="http://schemas.openxmlformats.org/officeDocument/2006/relationships/slide" Target="/ppt/slides/slide2.xml" Id="R85f738cf10954276" /><Relationship Type="http://schemas.openxmlformats.org/officeDocument/2006/relationships/slide" Target="/ppt/slides/slide3.xml" Id="R6bacfb4a35fc4aae" /><Relationship Type="http://schemas.openxmlformats.org/officeDocument/2006/relationships/slide" Target="/ppt/slides/slide4.xml" Id="R1df5ddc6056f4682" /><Relationship Type="http://schemas.openxmlformats.org/officeDocument/2006/relationships/slide" Target="/ppt/slides/slide5.xml" Id="R1df63cb489a74e65" /><Relationship Type="http://schemas.openxmlformats.org/officeDocument/2006/relationships/slide" Target="/ppt/slides/slide6.xml" Id="R3c6c1951ff094b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38c636bf544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6048917434217" /><Relationship Type="http://schemas.openxmlformats.org/officeDocument/2006/relationships/theme" Target="/ppt/slideMasters/theme/theme1.xml" Id="Rae174d51591146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a60489174342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dcdae7ed646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a6e9b119d44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fbdb7d06140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d7d1048ca41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9f192ab3249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31085b8a04f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CARBO GROUP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CARBO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CARBO GROUP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CARBO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CARBO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CARBO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LØGE TOR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CARBO GROUP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910 991 639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CARBO GROUP NORWAY AS</a:t>
            </a:r>
          </a:p>
        </p:txBody>
      </p:sp>
    </p:spTree>
  </p:cSld>
  <p:clrMapOvr>
    <a:masterClrMapping xmlns:a="http://schemas.openxmlformats.org/drawingml/2006/main"/>
  </p:clrMapOvr>
</p:sld>
</file>