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6fbeba8e1d44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b61182aa7f40fa"/>
  </p:sldMasterIdLst>
  <p:sldIdLst>
    <p:sldId xmlns:r="http://schemas.openxmlformats.org/officeDocument/2006/relationships" id="256" r:id="Re8bc2a590c424433"/>
    <p:sldId xmlns:r="http://schemas.openxmlformats.org/officeDocument/2006/relationships" id="257" r:id="R1da0e48cdda543fb"/>
    <p:sldId xmlns:r="http://schemas.openxmlformats.org/officeDocument/2006/relationships" id="258" r:id="Rdf6e9d6026fe403d"/>
    <p:sldId xmlns:r="http://schemas.openxmlformats.org/officeDocument/2006/relationships" id="259" r:id="Rc380a53317e04dab"/>
    <p:sldId xmlns:r="http://schemas.openxmlformats.org/officeDocument/2006/relationships" id="260" r:id="Rf3c2997f566c4015"/>
    <p:sldId xmlns:r="http://schemas.openxmlformats.org/officeDocument/2006/relationships" id="261" r:id="Rdf2d949394b348b1"/>
    <p:sldId xmlns:r="http://schemas.openxmlformats.org/officeDocument/2006/relationships" id="262" r:id="R5305dc20feb244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b61182aa7f40fa" /><Relationship Type="http://schemas.openxmlformats.org/officeDocument/2006/relationships/slide" Target="/ppt/slides/slide1.xml" Id="Re8bc2a590c424433" /><Relationship Type="http://schemas.openxmlformats.org/officeDocument/2006/relationships/slide" Target="/ppt/slides/slide2.xml" Id="R1da0e48cdda543fb" /><Relationship Type="http://schemas.openxmlformats.org/officeDocument/2006/relationships/slide" Target="/ppt/slides/slide3.xml" Id="Rdf6e9d6026fe403d" /><Relationship Type="http://schemas.openxmlformats.org/officeDocument/2006/relationships/slide" Target="/ppt/slides/slide4.xml" Id="Rc380a53317e04dab" /><Relationship Type="http://schemas.openxmlformats.org/officeDocument/2006/relationships/slide" Target="/ppt/slides/slide5.xml" Id="Rf3c2997f566c4015" /><Relationship Type="http://schemas.openxmlformats.org/officeDocument/2006/relationships/slide" Target="/ppt/slides/slide6.xml" Id="Rdf2d949394b348b1" /><Relationship Type="http://schemas.openxmlformats.org/officeDocument/2006/relationships/slide" Target="/ppt/slides/slide7.xml" Id="R5305dc20feb244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2d31a0559345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d72a58d8a4bbb" /><Relationship Type="http://schemas.openxmlformats.org/officeDocument/2006/relationships/theme" Target="/ppt/slideMasters/theme/theme1.xml" Id="Rc322e563b02945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4d72a58d8a4b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1bf61ecf545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7aee4d7824b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40948dcb844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b772d5e8848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d1222f74443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5c694c9d44c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76ee947dc46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SULLAND BIL DRAMMEN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SULLAND BIL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SULLAND BIL DRAMMEN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SULLAND BIL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SULLAND BIL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SULLAND BIL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187 213 266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−1 810 009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−1 739 180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29 249 960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56 629 770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SULLAND BIL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SULLAND BIL DRAMMEN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Ludvigsens gate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27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post.sdr@sulland.no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911 010 992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SULLAND BIL DRAMMEN AS</a:t>
            </a:r>
          </a:p>
        </p:txBody>
      </p:sp>
    </p:spTree>
  </p:cSld>
  <p:clrMapOvr>
    <a:masterClrMapping xmlns:a="http://schemas.openxmlformats.org/drawingml/2006/main"/>
  </p:clrMapOvr>
</p:sld>
</file>