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776ce752dd49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b626f8fa5742fb"/>
  </p:sldMasterIdLst>
  <p:sldIdLst>
    <p:sldId xmlns:r="http://schemas.openxmlformats.org/officeDocument/2006/relationships" id="256" r:id="R91faace3ba454aaa"/>
    <p:sldId xmlns:r="http://schemas.openxmlformats.org/officeDocument/2006/relationships" id="257" r:id="R7326a7584bfa4566"/>
    <p:sldId xmlns:r="http://schemas.openxmlformats.org/officeDocument/2006/relationships" id="258" r:id="R4266ba3a6ee342e6"/>
    <p:sldId xmlns:r="http://schemas.openxmlformats.org/officeDocument/2006/relationships" id="259" r:id="Reb0557c03b544268"/>
    <p:sldId xmlns:r="http://schemas.openxmlformats.org/officeDocument/2006/relationships" id="260" r:id="Rfac7e900106743ab"/>
    <p:sldId xmlns:r="http://schemas.openxmlformats.org/officeDocument/2006/relationships" id="261" r:id="Rb2cad45ddf6043e9"/>
    <p:sldId xmlns:r="http://schemas.openxmlformats.org/officeDocument/2006/relationships" id="262" r:id="R39afad9079c446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b626f8fa5742fb" /><Relationship Type="http://schemas.openxmlformats.org/officeDocument/2006/relationships/slide" Target="/ppt/slides/slide1.xml" Id="R91faace3ba454aaa" /><Relationship Type="http://schemas.openxmlformats.org/officeDocument/2006/relationships/slide" Target="/ppt/slides/slide2.xml" Id="R7326a7584bfa4566" /><Relationship Type="http://schemas.openxmlformats.org/officeDocument/2006/relationships/slide" Target="/ppt/slides/slide3.xml" Id="R4266ba3a6ee342e6" /><Relationship Type="http://schemas.openxmlformats.org/officeDocument/2006/relationships/slide" Target="/ppt/slides/slide4.xml" Id="Reb0557c03b544268" /><Relationship Type="http://schemas.openxmlformats.org/officeDocument/2006/relationships/slide" Target="/ppt/slides/slide5.xml" Id="Rfac7e900106743ab" /><Relationship Type="http://schemas.openxmlformats.org/officeDocument/2006/relationships/slide" Target="/ppt/slides/slide6.xml" Id="Rb2cad45ddf6043e9" /><Relationship Type="http://schemas.openxmlformats.org/officeDocument/2006/relationships/slide" Target="/ppt/slides/slide7.xml" Id="R39afad9079c446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d194c1674240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2b295d77b4c94" /><Relationship Type="http://schemas.openxmlformats.org/officeDocument/2006/relationships/theme" Target="/ppt/slideMasters/theme/theme1.xml" Id="R85765ad4906648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d2b295d77b4c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ddb0378ab4f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1d2ffbf2048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695d30e1946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942e160fe4e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055d4bf3143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d5ccc39b942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1817ac3de45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CENTRUM EF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CENTRUM EF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CENTRUM EF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CENTRUM EF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CENTRUM EF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CENTRUM EF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−689 326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3 333 114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28 233 275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28 870 177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CENTRUM EF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 BUKHOLM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CENTRUM EF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Dyrlandsveien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23 60 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911 014 602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CENTRUM EF AS</a:t>
            </a:r>
          </a:p>
        </p:txBody>
      </p:sp>
    </p:spTree>
  </p:cSld>
  <p:clrMapOvr>
    <a:masterClrMapping xmlns:a="http://schemas.openxmlformats.org/drawingml/2006/main"/>
  </p:clrMapOvr>
</p:sld>
</file>