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d1d3e7625d49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216af397f545bc"/>
  </p:sldMasterIdLst>
  <p:sldIdLst>
    <p:sldId xmlns:r="http://schemas.openxmlformats.org/officeDocument/2006/relationships" id="256" r:id="Raa84bc08bf9e44b8"/>
    <p:sldId xmlns:r="http://schemas.openxmlformats.org/officeDocument/2006/relationships" id="257" r:id="R8fb36daeab774041"/>
    <p:sldId xmlns:r="http://schemas.openxmlformats.org/officeDocument/2006/relationships" id="258" r:id="Rc63c275f1da54c66"/>
    <p:sldId xmlns:r="http://schemas.openxmlformats.org/officeDocument/2006/relationships" id="259" r:id="Re9f6bdc1d6db46b6"/>
    <p:sldId xmlns:r="http://schemas.openxmlformats.org/officeDocument/2006/relationships" id="260" r:id="R6d870912013c45ee"/>
    <p:sldId xmlns:r="http://schemas.openxmlformats.org/officeDocument/2006/relationships" id="261" r:id="R11b2f1f1085047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216af397f545bc" /><Relationship Type="http://schemas.openxmlformats.org/officeDocument/2006/relationships/slide" Target="/ppt/slides/slide1.xml" Id="Raa84bc08bf9e44b8" /><Relationship Type="http://schemas.openxmlformats.org/officeDocument/2006/relationships/slide" Target="/ppt/slides/slide2.xml" Id="R8fb36daeab774041" /><Relationship Type="http://schemas.openxmlformats.org/officeDocument/2006/relationships/slide" Target="/ppt/slides/slide3.xml" Id="Rc63c275f1da54c66" /><Relationship Type="http://schemas.openxmlformats.org/officeDocument/2006/relationships/slide" Target="/ppt/slides/slide4.xml" Id="Re9f6bdc1d6db46b6" /><Relationship Type="http://schemas.openxmlformats.org/officeDocument/2006/relationships/slide" Target="/ppt/slides/slide5.xml" Id="R6d870912013c45ee" /><Relationship Type="http://schemas.openxmlformats.org/officeDocument/2006/relationships/slide" Target="/ppt/slides/slide6.xml" Id="R11b2f1f1085047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71cf4b903748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b3813206c048a2" /><Relationship Type="http://schemas.openxmlformats.org/officeDocument/2006/relationships/theme" Target="/ppt/slideMasters/theme/theme1.xml" Id="R1598fd7dea884d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b3813206c048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80a3a5d19b4f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14e1bfedbb40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dec3c351574f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8d65fc9ecc42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5a59aa19aa4a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7ece99645544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CEWEX KONDITORIER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CEWEX KONDITORIER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CEWEX KONDITORIER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CEWEX KONDITORIER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CEWEX KONDITORIER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CEWEX KONDITORIER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BERGLI MONA KRISTIN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CEWEX KONDITORIER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911 024 012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CEWEX KONDITORIER AS</a:t>
            </a:r>
          </a:p>
        </p:txBody>
      </p:sp>
    </p:spTree>
  </p:cSld>
  <p:clrMapOvr>
    <a:masterClrMapping xmlns:a="http://schemas.openxmlformats.org/drawingml/2006/main"/>
  </p:clrMapOvr>
</p:sld>
</file>