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96b9b74b5347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29ca2ac0b24c3c"/>
  </p:sldMasterIdLst>
  <p:sldIdLst>
    <p:sldId xmlns:r="http://schemas.openxmlformats.org/officeDocument/2006/relationships" id="256" r:id="R81819f2162064139"/>
    <p:sldId xmlns:r="http://schemas.openxmlformats.org/officeDocument/2006/relationships" id="257" r:id="R5efc0a49b03e4f15"/>
    <p:sldId xmlns:r="http://schemas.openxmlformats.org/officeDocument/2006/relationships" id="258" r:id="Rcd743ea3d7614260"/>
    <p:sldId xmlns:r="http://schemas.openxmlformats.org/officeDocument/2006/relationships" id="259" r:id="R8092d958241e4c54"/>
    <p:sldId xmlns:r="http://schemas.openxmlformats.org/officeDocument/2006/relationships" id="260" r:id="R2574651f112b4f09"/>
    <p:sldId xmlns:r="http://schemas.openxmlformats.org/officeDocument/2006/relationships" id="261" r:id="Re360d2ec4df248a2"/>
    <p:sldId xmlns:r="http://schemas.openxmlformats.org/officeDocument/2006/relationships" id="262" r:id="Rabde8b7edffd40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29ca2ac0b24c3c" /><Relationship Type="http://schemas.openxmlformats.org/officeDocument/2006/relationships/slide" Target="/ppt/slides/slide1.xml" Id="R81819f2162064139" /><Relationship Type="http://schemas.openxmlformats.org/officeDocument/2006/relationships/slide" Target="/ppt/slides/slide2.xml" Id="R5efc0a49b03e4f15" /><Relationship Type="http://schemas.openxmlformats.org/officeDocument/2006/relationships/slide" Target="/ppt/slides/slide3.xml" Id="Rcd743ea3d7614260" /><Relationship Type="http://schemas.openxmlformats.org/officeDocument/2006/relationships/slide" Target="/ppt/slides/slide4.xml" Id="R8092d958241e4c54" /><Relationship Type="http://schemas.openxmlformats.org/officeDocument/2006/relationships/slide" Target="/ppt/slides/slide5.xml" Id="R2574651f112b4f09" /><Relationship Type="http://schemas.openxmlformats.org/officeDocument/2006/relationships/slide" Target="/ppt/slides/slide6.xml" Id="Re360d2ec4df248a2" /><Relationship Type="http://schemas.openxmlformats.org/officeDocument/2006/relationships/slide" Target="/ppt/slides/slide7.xml" Id="Rabde8b7edffd40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287273503b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7d96d3b5e48b3" /><Relationship Type="http://schemas.openxmlformats.org/officeDocument/2006/relationships/theme" Target="/ppt/slideMasters/theme/theme1.xml" Id="R904c8ec0695644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b7d96d3b5e48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5d706e8e34e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a537507504f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321ef7f6e48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f6641e8c3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c4ddd8b174d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45a7eac8e4b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a0b224016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 R CHRISTOPHERSEN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R CHRISTOPHERSEN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R CHRISTOPHERSEN EIENDOM AS ble etablert [år] og holder til i Skånevik.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R CHRISTOPHERSEN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R CHRISTOPHERSEN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R CHRISTOPHERSEN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2 874 463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1 147 894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824 620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6 487 723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12 894 308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R CHRISTOPHERSEN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WARLOE CHRISTOPHERSEN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R CHRISTOPHERSEN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5593 Skånevik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911 059 401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R CHRISTOPHERSEN EIENDOM AS</a:t>
            </a:r>
          </a:p>
        </p:txBody>
      </p:sp>
    </p:spTree>
  </p:cSld>
  <p:clrMapOvr>
    <a:masterClrMapping xmlns:a="http://schemas.openxmlformats.org/drawingml/2006/main"/>
  </p:clrMapOvr>
</p:sld>
</file>