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89f7f633354e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4ee1921d7844a2"/>
  </p:sldMasterIdLst>
  <p:sldIdLst>
    <p:sldId xmlns:r="http://schemas.openxmlformats.org/officeDocument/2006/relationships" id="256" r:id="R18264485471c47fe"/>
    <p:sldId xmlns:r="http://schemas.openxmlformats.org/officeDocument/2006/relationships" id="257" r:id="Rac92038aaa7a4f4d"/>
    <p:sldId xmlns:r="http://schemas.openxmlformats.org/officeDocument/2006/relationships" id="258" r:id="R2293aedc4b194ef8"/>
    <p:sldId xmlns:r="http://schemas.openxmlformats.org/officeDocument/2006/relationships" id="259" r:id="Re5023f78630941f8"/>
    <p:sldId xmlns:r="http://schemas.openxmlformats.org/officeDocument/2006/relationships" id="260" r:id="R1f3ec65ec13946ec"/>
    <p:sldId xmlns:r="http://schemas.openxmlformats.org/officeDocument/2006/relationships" id="261" r:id="R2f7f70048a124394"/>
    <p:sldId xmlns:r="http://schemas.openxmlformats.org/officeDocument/2006/relationships" id="262" r:id="R4f921ccf6d4f4d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4ee1921d7844a2" /><Relationship Type="http://schemas.openxmlformats.org/officeDocument/2006/relationships/slide" Target="/ppt/slides/slide1.xml" Id="R18264485471c47fe" /><Relationship Type="http://schemas.openxmlformats.org/officeDocument/2006/relationships/slide" Target="/ppt/slides/slide2.xml" Id="Rac92038aaa7a4f4d" /><Relationship Type="http://schemas.openxmlformats.org/officeDocument/2006/relationships/slide" Target="/ppt/slides/slide3.xml" Id="R2293aedc4b194ef8" /><Relationship Type="http://schemas.openxmlformats.org/officeDocument/2006/relationships/slide" Target="/ppt/slides/slide4.xml" Id="Re5023f78630941f8" /><Relationship Type="http://schemas.openxmlformats.org/officeDocument/2006/relationships/slide" Target="/ppt/slides/slide5.xml" Id="R1f3ec65ec13946ec" /><Relationship Type="http://schemas.openxmlformats.org/officeDocument/2006/relationships/slide" Target="/ppt/slides/slide6.xml" Id="R2f7f70048a124394" /><Relationship Type="http://schemas.openxmlformats.org/officeDocument/2006/relationships/slide" Target="/ppt/slides/slide7.xml" Id="R4f921ccf6d4f4d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85bd9f89b14e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1f07c692e4e16" /><Relationship Type="http://schemas.openxmlformats.org/officeDocument/2006/relationships/theme" Target="/ppt/slideMasters/theme/theme1.xml" Id="R949b19e002804c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b1f07c692e4e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6755c61e3542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4b4aca544540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38ae535d9142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cc7c1665d84d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9415cb722a4b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5913cc9b1e4c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81fe74ab544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CLAUSSEN &amp; HEYERDAHL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CLAUSSEN &amp; HEYERDAHL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CLAUSSEN &amp; HEYERDAHL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CLAUSSEN &amp; HEYERDAHL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CLAUSSEN &amp; HEYERDAHL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CLAUSSEN &amp; HEYERDAHL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19 667 177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−3 141 755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−3 225 979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−130 428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7 255 331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CLAUSSEN &amp; HEYERDAHL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HEYERDAHL HOLDING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CLAUSSEN &amp; HEYERDAHL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Enebakkveien 150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39 66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911 069 555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CLAUSSEN &amp; HEYERDAHL AS</a:t>
            </a:r>
          </a:p>
        </p:txBody>
      </p:sp>
    </p:spTree>
  </p:cSld>
  <p:clrMapOvr>
    <a:masterClrMapping xmlns:a="http://schemas.openxmlformats.org/drawingml/2006/main"/>
  </p:clrMapOvr>
</p:sld>
</file>