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18c5db72f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826316f2f4ac1"/>
  </p:sldMasterIdLst>
  <p:sldIdLst>
    <p:sldId xmlns:r="http://schemas.openxmlformats.org/officeDocument/2006/relationships" id="256" r:id="R053f245e2a754dcd"/>
    <p:sldId xmlns:r="http://schemas.openxmlformats.org/officeDocument/2006/relationships" id="257" r:id="Rc1d849a8f2f843ce"/>
    <p:sldId xmlns:r="http://schemas.openxmlformats.org/officeDocument/2006/relationships" id="258" r:id="R01bb00b77db64a77"/>
    <p:sldId xmlns:r="http://schemas.openxmlformats.org/officeDocument/2006/relationships" id="259" r:id="R1e14e77104f84d7a"/>
    <p:sldId xmlns:r="http://schemas.openxmlformats.org/officeDocument/2006/relationships" id="260" r:id="Ree2098ce77024e44"/>
    <p:sldId xmlns:r="http://schemas.openxmlformats.org/officeDocument/2006/relationships" id="261" r:id="Rd930775b62df4706"/>
    <p:sldId xmlns:r="http://schemas.openxmlformats.org/officeDocument/2006/relationships" id="262" r:id="R7c0f5b6c825c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826316f2f4ac1" /><Relationship Type="http://schemas.openxmlformats.org/officeDocument/2006/relationships/slide" Target="/ppt/slides/slide1.xml" Id="R053f245e2a754dcd" /><Relationship Type="http://schemas.openxmlformats.org/officeDocument/2006/relationships/slide" Target="/ppt/slides/slide2.xml" Id="Rc1d849a8f2f843ce" /><Relationship Type="http://schemas.openxmlformats.org/officeDocument/2006/relationships/slide" Target="/ppt/slides/slide3.xml" Id="R01bb00b77db64a77" /><Relationship Type="http://schemas.openxmlformats.org/officeDocument/2006/relationships/slide" Target="/ppt/slides/slide4.xml" Id="R1e14e77104f84d7a" /><Relationship Type="http://schemas.openxmlformats.org/officeDocument/2006/relationships/slide" Target="/ppt/slides/slide5.xml" Id="Ree2098ce77024e44" /><Relationship Type="http://schemas.openxmlformats.org/officeDocument/2006/relationships/slide" Target="/ppt/slides/slide6.xml" Id="Rd930775b62df4706" /><Relationship Type="http://schemas.openxmlformats.org/officeDocument/2006/relationships/slide" Target="/ppt/slides/slide7.xml" Id="R7c0f5b6c825c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eb9fc18b6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4337f98944b4" /><Relationship Type="http://schemas.openxmlformats.org/officeDocument/2006/relationships/theme" Target="/ppt/slideMasters/theme/theme1.xml" Id="R95eef405082d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04337f989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00f386a5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f7d259b37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6d16cf387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af41c828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8202c5ad6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c468c73d6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90094020b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CORNELIUSSEN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172 860 978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173 066 358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