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55ea48d20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3cb921b7e4e04"/>
  </p:sldMasterIdLst>
  <p:sldIdLst>
    <p:sldId xmlns:r="http://schemas.openxmlformats.org/officeDocument/2006/relationships" id="256" r:id="Re534500a703f44ff"/>
    <p:sldId xmlns:r="http://schemas.openxmlformats.org/officeDocument/2006/relationships" id="257" r:id="R64d3ac8f3fb04a1b"/>
    <p:sldId xmlns:r="http://schemas.openxmlformats.org/officeDocument/2006/relationships" id="258" r:id="R73c71ef3f7454bd7"/>
    <p:sldId xmlns:r="http://schemas.openxmlformats.org/officeDocument/2006/relationships" id="259" r:id="Rbe364479a240403f"/>
    <p:sldId xmlns:r="http://schemas.openxmlformats.org/officeDocument/2006/relationships" id="260" r:id="R9b9252212d6c481f"/>
    <p:sldId xmlns:r="http://schemas.openxmlformats.org/officeDocument/2006/relationships" id="261" r:id="Rbbf7af1267b5414d"/>
    <p:sldId xmlns:r="http://schemas.openxmlformats.org/officeDocument/2006/relationships" id="262" r:id="R6f3635a5e53545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3cb921b7e4e04" /><Relationship Type="http://schemas.openxmlformats.org/officeDocument/2006/relationships/slide" Target="/ppt/slides/slide1.xml" Id="Re534500a703f44ff" /><Relationship Type="http://schemas.openxmlformats.org/officeDocument/2006/relationships/slide" Target="/ppt/slides/slide2.xml" Id="R64d3ac8f3fb04a1b" /><Relationship Type="http://schemas.openxmlformats.org/officeDocument/2006/relationships/slide" Target="/ppt/slides/slide3.xml" Id="R73c71ef3f7454bd7" /><Relationship Type="http://schemas.openxmlformats.org/officeDocument/2006/relationships/slide" Target="/ppt/slides/slide4.xml" Id="Rbe364479a240403f" /><Relationship Type="http://schemas.openxmlformats.org/officeDocument/2006/relationships/slide" Target="/ppt/slides/slide5.xml" Id="R9b9252212d6c481f" /><Relationship Type="http://schemas.openxmlformats.org/officeDocument/2006/relationships/slide" Target="/ppt/slides/slide6.xml" Id="Rbbf7af1267b5414d" /><Relationship Type="http://schemas.openxmlformats.org/officeDocument/2006/relationships/slide" Target="/ppt/slides/slide7.xml" Id="R6f3635a5e53545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99a9a11ce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847c351fe45e8" /><Relationship Type="http://schemas.openxmlformats.org/officeDocument/2006/relationships/theme" Target="/ppt/slideMasters/theme/theme1.xml" Id="Rc790edc468f0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6847c351fe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365e837ba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f22c3968f45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6dd53353e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65876cfe2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7a005b185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6c910402646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e29c930b8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41 235 901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42 012 454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VEVSTAD SNORRE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snorre.vevstad@online.no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911 109 832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DAHL AS</a:t>
            </a:r>
          </a:p>
        </p:txBody>
      </p:sp>
    </p:spTree>
  </p:cSld>
  <p:clrMapOvr>
    <a:masterClrMapping xmlns:a="http://schemas.openxmlformats.org/drawingml/2006/main"/>
  </p:clrMapOvr>
</p:sld>
</file>