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8d54c3cdb146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aa9f5395934004"/>
  </p:sldMasterIdLst>
  <p:sldIdLst>
    <p:sldId xmlns:r="http://schemas.openxmlformats.org/officeDocument/2006/relationships" id="256" r:id="R3e8eeb024aba4a07"/>
    <p:sldId xmlns:r="http://schemas.openxmlformats.org/officeDocument/2006/relationships" id="257" r:id="R81c0104321864257"/>
    <p:sldId xmlns:r="http://schemas.openxmlformats.org/officeDocument/2006/relationships" id="258" r:id="Rb6a52a7ad6ca4e82"/>
    <p:sldId xmlns:r="http://schemas.openxmlformats.org/officeDocument/2006/relationships" id="259" r:id="Ra9448e1843d144ed"/>
    <p:sldId xmlns:r="http://schemas.openxmlformats.org/officeDocument/2006/relationships" id="260" r:id="R2641442d5c154dbe"/>
    <p:sldId xmlns:r="http://schemas.openxmlformats.org/officeDocument/2006/relationships" id="261" r:id="R1522d9af435541fb"/>
    <p:sldId xmlns:r="http://schemas.openxmlformats.org/officeDocument/2006/relationships" id="262" r:id="R3bc341a1182549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aa9f5395934004" /><Relationship Type="http://schemas.openxmlformats.org/officeDocument/2006/relationships/slide" Target="/ppt/slides/slide1.xml" Id="R3e8eeb024aba4a07" /><Relationship Type="http://schemas.openxmlformats.org/officeDocument/2006/relationships/slide" Target="/ppt/slides/slide2.xml" Id="R81c0104321864257" /><Relationship Type="http://schemas.openxmlformats.org/officeDocument/2006/relationships/slide" Target="/ppt/slides/slide3.xml" Id="Rb6a52a7ad6ca4e82" /><Relationship Type="http://schemas.openxmlformats.org/officeDocument/2006/relationships/slide" Target="/ppt/slides/slide4.xml" Id="Ra9448e1843d144ed" /><Relationship Type="http://schemas.openxmlformats.org/officeDocument/2006/relationships/slide" Target="/ppt/slides/slide5.xml" Id="R2641442d5c154dbe" /><Relationship Type="http://schemas.openxmlformats.org/officeDocument/2006/relationships/slide" Target="/ppt/slides/slide6.xml" Id="R1522d9af435541fb" /><Relationship Type="http://schemas.openxmlformats.org/officeDocument/2006/relationships/slide" Target="/ppt/slides/slide7.xml" Id="R3bc341a1182549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cd5e9762ff45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bd36b1d214065" /><Relationship Type="http://schemas.openxmlformats.org/officeDocument/2006/relationships/theme" Target="/ppt/slideMasters/theme/theme1.xml" Id="Reee3814e04884b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4bd36b1d2140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f98d391fa44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d74f8f7a7b48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9946700d940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ef3aefaed4a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51374641341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edbba533d41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ab20c3e2ba4e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KRISTIANSEN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KRISTIANSEN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−66 511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−85 482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19 931 184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20 172 539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S. KRISTIANSEN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911 125 021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KRISTIANSEN EIENDOM AS</a:t>
            </a:r>
          </a:p>
        </p:txBody>
      </p:sp>
    </p:spTree>
  </p:cSld>
  <p:clrMapOvr>
    <a:masterClrMapping xmlns:a="http://schemas.openxmlformats.org/drawingml/2006/main"/>
  </p:clrMapOvr>
</p:sld>
</file>