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b3935d938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419ebae524e45"/>
  </p:sldMasterIdLst>
  <p:sldIdLst>
    <p:sldId xmlns:r="http://schemas.openxmlformats.org/officeDocument/2006/relationships" id="256" r:id="Rc9159f588f084ec8"/>
    <p:sldId xmlns:r="http://schemas.openxmlformats.org/officeDocument/2006/relationships" id="257" r:id="R18f395fd989246f4"/>
    <p:sldId xmlns:r="http://schemas.openxmlformats.org/officeDocument/2006/relationships" id="258" r:id="R2c887a15fd1b4ad3"/>
    <p:sldId xmlns:r="http://schemas.openxmlformats.org/officeDocument/2006/relationships" id="259" r:id="R870ea14f347243e5"/>
    <p:sldId xmlns:r="http://schemas.openxmlformats.org/officeDocument/2006/relationships" id="260" r:id="Rf92f74d444044688"/>
    <p:sldId xmlns:r="http://schemas.openxmlformats.org/officeDocument/2006/relationships" id="261" r:id="R3e33fa292f4d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419ebae524e45" /><Relationship Type="http://schemas.openxmlformats.org/officeDocument/2006/relationships/slide" Target="/ppt/slides/slide1.xml" Id="Rc9159f588f084ec8" /><Relationship Type="http://schemas.openxmlformats.org/officeDocument/2006/relationships/slide" Target="/ppt/slides/slide2.xml" Id="R18f395fd989246f4" /><Relationship Type="http://schemas.openxmlformats.org/officeDocument/2006/relationships/slide" Target="/ppt/slides/slide3.xml" Id="R2c887a15fd1b4ad3" /><Relationship Type="http://schemas.openxmlformats.org/officeDocument/2006/relationships/slide" Target="/ppt/slides/slide4.xml" Id="R870ea14f347243e5" /><Relationship Type="http://schemas.openxmlformats.org/officeDocument/2006/relationships/slide" Target="/ppt/slides/slide5.xml" Id="Rf92f74d444044688" /><Relationship Type="http://schemas.openxmlformats.org/officeDocument/2006/relationships/slide" Target="/ppt/slides/slide6.xml" Id="R3e33fa292f4d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5214cc1f5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3dce67ec4953" /><Relationship Type="http://schemas.openxmlformats.org/officeDocument/2006/relationships/theme" Target="/ppt/slideMasters/theme/theme1.xml" Id="R31c050ae8d80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83dce67ec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f35aa52f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e642ce9f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35457cdab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47d532b3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4a189b445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32851511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