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9634c731c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1924bd8c04272"/>
  </p:sldMasterIdLst>
  <p:sldIdLst>
    <p:sldId xmlns:r="http://schemas.openxmlformats.org/officeDocument/2006/relationships" id="256" r:id="R9cc39b0200b9467f"/>
    <p:sldId xmlns:r="http://schemas.openxmlformats.org/officeDocument/2006/relationships" id="257" r:id="R22f880688dac45c5"/>
    <p:sldId xmlns:r="http://schemas.openxmlformats.org/officeDocument/2006/relationships" id="258" r:id="R8f8d5070783d41ff"/>
    <p:sldId xmlns:r="http://schemas.openxmlformats.org/officeDocument/2006/relationships" id="259" r:id="R329d7ae214de465c"/>
    <p:sldId xmlns:r="http://schemas.openxmlformats.org/officeDocument/2006/relationships" id="260" r:id="Rcb53e47a30b34631"/>
    <p:sldId xmlns:r="http://schemas.openxmlformats.org/officeDocument/2006/relationships" id="261" r:id="Re824417aed2046b1"/>
    <p:sldId xmlns:r="http://schemas.openxmlformats.org/officeDocument/2006/relationships" id="262" r:id="R1dbfe5506458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1924bd8c04272" /><Relationship Type="http://schemas.openxmlformats.org/officeDocument/2006/relationships/slide" Target="/ppt/slides/slide1.xml" Id="R9cc39b0200b9467f" /><Relationship Type="http://schemas.openxmlformats.org/officeDocument/2006/relationships/slide" Target="/ppt/slides/slide2.xml" Id="R22f880688dac45c5" /><Relationship Type="http://schemas.openxmlformats.org/officeDocument/2006/relationships/slide" Target="/ppt/slides/slide3.xml" Id="R8f8d5070783d41ff" /><Relationship Type="http://schemas.openxmlformats.org/officeDocument/2006/relationships/slide" Target="/ppt/slides/slide4.xml" Id="R329d7ae214de465c" /><Relationship Type="http://schemas.openxmlformats.org/officeDocument/2006/relationships/slide" Target="/ppt/slides/slide5.xml" Id="Rcb53e47a30b34631" /><Relationship Type="http://schemas.openxmlformats.org/officeDocument/2006/relationships/slide" Target="/ppt/slides/slide6.xml" Id="Re824417aed2046b1" /><Relationship Type="http://schemas.openxmlformats.org/officeDocument/2006/relationships/slide" Target="/ppt/slides/slide7.xml" Id="R1dbfe5506458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62736859a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e7a0669043d0" /><Relationship Type="http://schemas.openxmlformats.org/officeDocument/2006/relationships/theme" Target="/ppt/slideMasters/theme/theme1.xml" Id="R6bcf144dc5d9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ce7a06690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cb346c4d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81184109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421521e5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5ecb837e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734af641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aa66904f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9ad4094ca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